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911C-E416-4527-936A-57B010105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23FA3-1BAD-48C9-AE2D-105BE11C6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5341-3BF1-4346-9067-0F866C7C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FDE6-016B-4577-B73F-0ED14676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B21AF-9B51-4C82-AF95-FAD7B774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9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AC12-3850-4AAF-BB53-B0889F7E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04A2D-5142-4429-A503-2CAB31E1C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74C5-ED96-4582-928C-0B5B5DAD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464DB-A0E5-4478-9435-265CDC4F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4F34-4225-4F34-A666-4BEC88C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4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16C7D-ED64-4A1E-A175-C1C8F6ED1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B373B-7832-4249-BB7D-35CBB1CDA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370DA-C5AA-4BB0-9FBE-DA9EB91C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BF6F4-6589-4707-B09D-22F3F65A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F57E-5DB7-4479-B2C2-6CCA14AE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91BC-9CE5-4FA1-9A24-73D7FBB7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5004-382D-4969-AA73-FB5BAB37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ED7D5-2EA9-4B7E-AC42-99898398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DA3A-110A-4DB4-8624-93002574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B7DF-D8E0-46E5-BDDA-0499CB66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8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539E-E0FF-4E1F-AE82-4C26B7A7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04588-6E04-4A00-AA99-CACA323C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D4A9-315A-4ADD-8F8B-A12DA9EC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06EA7-2D20-42D3-8EBE-DD108824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98484-8119-429E-BE01-56E4262A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4E41-0DEB-462C-85CC-2A90E02B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A78D-6C41-45CE-AB43-6DA437A44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F65B7-0ABD-4DDC-A918-068F4005F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EE356-CE58-4174-8972-15BB7B9F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F947A-9C6B-4A0E-9652-DD4260C3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D185E-B38B-4339-BF3B-2BE5A91B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4CDC-00EE-424B-9ADF-521D7F17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BE9F0-4154-49E7-AE14-A58D869E4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6CF96-885F-4523-A78D-1B8CEC88F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D77D-6E4F-41D6-8725-475EFBFE9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5776A-5ED6-4ED8-9B08-2E9467CD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22364-CDFE-4E0B-AD7D-8E70712B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5C6DA-B223-49CE-8F05-437AFCFB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486B6-18F5-4BAE-84D0-6E06BF7F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8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9765-B439-4F50-B361-D3FB98E8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404D2-98F5-4FAB-8153-9EC70CB2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7ED7C-48E6-460D-80B7-3041D47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2CDDE-953E-493E-BAB9-F2D70EC9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2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307CE-DA65-49C8-BCF6-560B523A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D30D8-D8FE-497A-BA01-5D0FF5DB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4DC58-C775-4FE1-973E-58135ADB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5727-0BA6-4540-B798-2790FF81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8447-5201-4771-9301-B00AEF99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BF846-5E73-4C55-BE7B-B531A20D5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24038-70E3-4AFC-A72E-C6F1B28D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A8169-08C2-47D7-A4C5-01B2D753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08463-02F0-4C83-B852-EBC34092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4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D181-1C34-48DD-97F1-7D867B43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ED7D2-09D9-4769-BBEE-A2CB994F4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5A84F-5448-4160-853C-327A6014F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804B6-5ACE-411D-8DA0-F385F964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7FD37-7AC0-4465-9F4E-302327FC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AD472-92DA-49FD-8C24-52EEA07F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4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93C70-5947-4F30-9D49-C6D8E94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B881-9E4F-4694-ADA6-5C4BA4F4A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9932-1AAB-40FA-9564-FA838A27F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64BC-914B-4AD6-B789-B69AB224CB9E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C0CA-11CE-4796-8189-4E7967581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EB013-BE6D-4988-B133-A20D9E66F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1604-9CA9-4BEA-80BA-C4BED816B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7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Starter Task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A989C-7AAE-411A-913B-91E06D9BC9C2}"/>
              </a:ext>
            </a:extLst>
          </p:cNvPr>
          <p:cNvSpPr txBox="1"/>
          <p:nvPr/>
        </p:nvSpPr>
        <p:spPr>
          <a:xfrm>
            <a:off x="639503" y="975736"/>
            <a:ext cx="11338185" cy="707886"/>
          </a:xfrm>
          <a:custGeom>
            <a:avLst/>
            <a:gdLst>
              <a:gd name="connsiteX0" fmla="*/ 0 w 11338185"/>
              <a:gd name="connsiteY0" fmla="*/ 0 h 707886"/>
              <a:gd name="connsiteX1" fmla="*/ 628754 w 11338185"/>
              <a:gd name="connsiteY1" fmla="*/ 0 h 707886"/>
              <a:gd name="connsiteX2" fmla="*/ 1257508 w 11338185"/>
              <a:gd name="connsiteY2" fmla="*/ 0 h 707886"/>
              <a:gd name="connsiteX3" fmla="*/ 2401633 w 11338185"/>
              <a:gd name="connsiteY3" fmla="*/ 0 h 707886"/>
              <a:gd name="connsiteX4" fmla="*/ 3092231 w 11338185"/>
              <a:gd name="connsiteY4" fmla="*/ 0 h 707886"/>
              <a:gd name="connsiteX5" fmla="*/ 4009594 w 11338185"/>
              <a:gd name="connsiteY5" fmla="*/ 0 h 707886"/>
              <a:gd name="connsiteX6" fmla="*/ 4700193 w 11338185"/>
              <a:gd name="connsiteY6" fmla="*/ 0 h 707886"/>
              <a:gd name="connsiteX7" fmla="*/ 5730937 w 11338185"/>
              <a:gd name="connsiteY7" fmla="*/ 0 h 707886"/>
              <a:gd name="connsiteX8" fmla="*/ 6648299 w 11338185"/>
              <a:gd name="connsiteY8" fmla="*/ 0 h 707886"/>
              <a:gd name="connsiteX9" fmla="*/ 7058329 w 11338185"/>
              <a:gd name="connsiteY9" fmla="*/ 0 h 707886"/>
              <a:gd name="connsiteX10" fmla="*/ 7452279 w 11338185"/>
              <a:gd name="connsiteY10" fmla="*/ 0 h 707886"/>
              <a:gd name="connsiteX11" fmla="*/ 8142878 w 11338185"/>
              <a:gd name="connsiteY11" fmla="*/ 0 h 707886"/>
              <a:gd name="connsiteX12" fmla="*/ 9287003 w 11338185"/>
              <a:gd name="connsiteY12" fmla="*/ 0 h 707886"/>
              <a:gd name="connsiteX13" fmla="*/ 9970730 w 11338185"/>
              <a:gd name="connsiteY13" fmla="*/ 0 h 707886"/>
              <a:gd name="connsiteX14" fmla="*/ 10674969 w 11338185"/>
              <a:gd name="connsiteY14" fmla="*/ 0 h 707886"/>
              <a:gd name="connsiteX15" fmla="*/ 11338185 w 11338185"/>
              <a:gd name="connsiteY15" fmla="*/ 0 h 707886"/>
              <a:gd name="connsiteX16" fmla="*/ 11338185 w 11338185"/>
              <a:gd name="connsiteY16" fmla="*/ 94047 h 707886"/>
              <a:gd name="connsiteX17" fmla="*/ 11338185 w 11338185"/>
              <a:gd name="connsiteY17" fmla="*/ 173937 h 707886"/>
              <a:gd name="connsiteX18" fmla="*/ 11338185 w 11338185"/>
              <a:gd name="connsiteY18" fmla="*/ 275064 h 707886"/>
              <a:gd name="connsiteX19" fmla="*/ 11338185 w 11338185"/>
              <a:gd name="connsiteY19" fmla="*/ 354954 h 707886"/>
              <a:gd name="connsiteX20" fmla="*/ 11338185 w 11338185"/>
              <a:gd name="connsiteY20" fmla="*/ 456080 h 707886"/>
              <a:gd name="connsiteX21" fmla="*/ 11338185 w 11338185"/>
              <a:gd name="connsiteY21" fmla="*/ 535970 h 707886"/>
              <a:gd name="connsiteX22" fmla="*/ 11338185 w 11338185"/>
              <a:gd name="connsiteY22" fmla="*/ 707886 h 707886"/>
              <a:gd name="connsiteX23" fmla="*/ 10789005 w 11338185"/>
              <a:gd name="connsiteY23" fmla="*/ 707886 h 707886"/>
              <a:gd name="connsiteX24" fmla="*/ 10194059 w 11338185"/>
              <a:gd name="connsiteY24" fmla="*/ 707886 h 707886"/>
              <a:gd name="connsiteX25" fmla="*/ 9049933 w 11338185"/>
              <a:gd name="connsiteY25" fmla="*/ 707886 h 707886"/>
              <a:gd name="connsiteX26" fmla="*/ 8513946 w 11338185"/>
              <a:gd name="connsiteY26" fmla="*/ 707886 h 707886"/>
              <a:gd name="connsiteX27" fmla="*/ 8019189 w 11338185"/>
              <a:gd name="connsiteY27" fmla="*/ 707886 h 707886"/>
              <a:gd name="connsiteX28" fmla="*/ 7215209 w 11338185"/>
              <a:gd name="connsiteY28" fmla="*/ 707886 h 707886"/>
              <a:gd name="connsiteX29" fmla="*/ 6797138 w 11338185"/>
              <a:gd name="connsiteY29" fmla="*/ 707886 h 707886"/>
              <a:gd name="connsiteX30" fmla="*/ 6411227 w 11338185"/>
              <a:gd name="connsiteY30" fmla="*/ 707886 h 707886"/>
              <a:gd name="connsiteX31" fmla="*/ 5895855 w 11338185"/>
              <a:gd name="connsiteY31" fmla="*/ 707886 h 707886"/>
              <a:gd name="connsiteX32" fmla="*/ 5380483 w 11338185"/>
              <a:gd name="connsiteY32" fmla="*/ 707886 h 707886"/>
              <a:gd name="connsiteX33" fmla="*/ 4236358 w 11338185"/>
              <a:gd name="connsiteY33" fmla="*/ 707886 h 707886"/>
              <a:gd name="connsiteX34" fmla="*/ 3545760 w 11338185"/>
              <a:gd name="connsiteY34" fmla="*/ 707886 h 707886"/>
              <a:gd name="connsiteX35" fmla="*/ 2855161 w 11338185"/>
              <a:gd name="connsiteY35" fmla="*/ 707886 h 707886"/>
              <a:gd name="connsiteX36" fmla="*/ 2238982 w 11338185"/>
              <a:gd name="connsiteY36" fmla="*/ 707886 h 707886"/>
              <a:gd name="connsiteX37" fmla="*/ 1597653 w 11338185"/>
              <a:gd name="connsiteY37" fmla="*/ 707886 h 707886"/>
              <a:gd name="connsiteX38" fmla="*/ 0 w 11338185"/>
              <a:gd name="connsiteY38" fmla="*/ 707886 h 707886"/>
              <a:gd name="connsiteX39" fmla="*/ 0 w 11338185"/>
              <a:gd name="connsiteY39" fmla="*/ 613838 h 707886"/>
              <a:gd name="connsiteX40" fmla="*/ 0 w 11338185"/>
              <a:gd name="connsiteY40" fmla="*/ 533948 h 707886"/>
              <a:gd name="connsiteX41" fmla="*/ 0 w 11338185"/>
              <a:gd name="connsiteY41" fmla="*/ 418664 h 707886"/>
              <a:gd name="connsiteX42" fmla="*/ 0 w 11338185"/>
              <a:gd name="connsiteY42" fmla="*/ 324616 h 707886"/>
              <a:gd name="connsiteX43" fmla="*/ 0 w 11338185"/>
              <a:gd name="connsiteY43" fmla="*/ 230568 h 707886"/>
              <a:gd name="connsiteX44" fmla="*/ 0 w 11338185"/>
              <a:gd name="connsiteY44" fmla="*/ 136520 h 707886"/>
              <a:gd name="connsiteX45" fmla="*/ 0 w 11338185"/>
              <a:gd name="connsiteY45" fmla="*/ 0 h 707886"/>
              <a:gd name="connsiteX0" fmla="*/ 0 w 11338185"/>
              <a:gd name="connsiteY0" fmla="*/ 0 h 707886"/>
              <a:gd name="connsiteX1" fmla="*/ 690598 w 11338185"/>
              <a:gd name="connsiteY1" fmla="*/ 0 h 707886"/>
              <a:gd name="connsiteX2" fmla="*/ 1381197 w 11338185"/>
              <a:gd name="connsiteY2" fmla="*/ 0 h 707886"/>
              <a:gd name="connsiteX3" fmla="*/ 1941818 w 11338185"/>
              <a:gd name="connsiteY3" fmla="*/ 0 h 707886"/>
              <a:gd name="connsiteX4" fmla="*/ 2525322 w 11338185"/>
              <a:gd name="connsiteY4" fmla="*/ 0 h 707886"/>
              <a:gd name="connsiteX5" fmla="*/ 3097386 w 11338185"/>
              <a:gd name="connsiteY5" fmla="*/ 0 h 707886"/>
              <a:gd name="connsiteX6" fmla="*/ 3669449 w 11338185"/>
              <a:gd name="connsiteY6" fmla="*/ 0 h 707886"/>
              <a:gd name="connsiteX7" fmla="*/ 4700193 w 11338185"/>
              <a:gd name="connsiteY7" fmla="*/ 0 h 707886"/>
              <a:gd name="connsiteX8" fmla="*/ 5118263 w 11338185"/>
              <a:gd name="connsiteY8" fmla="*/ 0 h 707886"/>
              <a:gd name="connsiteX9" fmla="*/ 5504173 w 11338185"/>
              <a:gd name="connsiteY9" fmla="*/ 0 h 707886"/>
              <a:gd name="connsiteX10" fmla="*/ 5882044 w 11338185"/>
              <a:gd name="connsiteY10" fmla="*/ 0 h 707886"/>
              <a:gd name="connsiteX11" fmla="*/ 6308154 w 11338185"/>
              <a:gd name="connsiteY11" fmla="*/ 0 h 707886"/>
              <a:gd name="connsiteX12" fmla="*/ 6962057 w 11338185"/>
              <a:gd name="connsiteY12" fmla="*/ 0 h 707886"/>
              <a:gd name="connsiteX13" fmla="*/ 7565660 w 11338185"/>
              <a:gd name="connsiteY13" fmla="*/ 0 h 707886"/>
              <a:gd name="connsiteX14" fmla="*/ 8596406 w 11338185"/>
              <a:gd name="connsiteY14" fmla="*/ 0 h 707886"/>
              <a:gd name="connsiteX15" fmla="*/ 9055087 w 11338185"/>
              <a:gd name="connsiteY15" fmla="*/ 0 h 707886"/>
              <a:gd name="connsiteX16" fmla="*/ 9513767 w 11338185"/>
              <a:gd name="connsiteY16" fmla="*/ 0 h 707886"/>
              <a:gd name="connsiteX17" fmla="*/ 10431130 w 11338185"/>
              <a:gd name="connsiteY17" fmla="*/ 0 h 707886"/>
              <a:gd name="connsiteX18" fmla="*/ 10857446 w 11338185"/>
              <a:gd name="connsiteY18" fmla="*/ 0 h 707886"/>
              <a:gd name="connsiteX19" fmla="*/ 11338185 w 11338185"/>
              <a:gd name="connsiteY19" fmla="*/ 0 h 707886"/>
              <a:gd name="connsiteX20" fmla="*/ 11338185 w 11338185"/>
              <a:gd name="connsiteY20" fmla="*/ 94047 h 707886"/>
              <a:gd name="connsiteX21" fmla="*/ 11338185 w 11338185"/>
              <a:gd name="connsiteY21" fmla="*/ 202253 h 707886"/>
              <a:gd name="connsiteX22" fmla="*/ 11338185 w 11338185"/>
              <a:gd name="connsiteY22" fmla="*/ 282143 h 707886"/>
              <a:gd name="connsiteX23" fmla="*/ 11338185 w 11338185"/>
              <a:gd name="connsiteY23" fmla="*/ 362033 h 707886"/>
              <a:gd name="connsiteX24" fmla="*/ 11338185 w 11338185"/>
              <a:gd name="connsiteY24" fmla="*/ 456080 h 707886"/>
              <a:gd name="connsiteX25" fmla="*/ 11338185 w 11338185"/>
              <a:gd name="connsiteY25" fmla="*/ 571365 h 707886"/>
              <a:gd name="connsiteX26" fmla="*/ 11338185 w 11338185"/>
              <a:gd name="connsiteY26" fmla="*/ 707886 h 707886"/>
              <a:gd name="connsiteX27" fmla="*/ 10647586 w 11338185"/>
              <a:gd name="connsiteY27" fmla="*/ 707886 h 707886"/>
              <a:gd name="connsiteX28" fmla="*/ 9956987 w 11338185"/>
              <a:gd name="connsiteY28" fmla="*/ 707886 h 707886"/>
              <a:gd name="connsiteX29" fmla="*/ 9579116 w 11338185"/>
              <a:gd name="connsiteY29" fmla="*/ 707886 h 707886"/>
              <a:gd name="connsiteX30" fmla="*/ 9153007 w 11338185"/>
              <a:gd name="connsiteY30" fmla="*/ 707886 h 707886"/>
              <a:gd name="connsiteX31" fmla="*/ 8008881 w 11338185"/>
              <a:gd name="connsiteY31" fmla="*/ 707886 h 707886"/>
              <a:gd name="connsiteX32" fmla="*/ 7606891 w 11338185"/>
              <a:gd name="connsiteY32" fmla="*/ 707886 h 707886"/>
              <a:gd name="connsiteX33" fmla="*/ 7204901 w 11338185"/>
              <a:gd name="connsiteY33" fmla="*/ 707886 h 707886"/>
              <a:gd name="connsiteX34" fmla="*/ 6720451 w 11338185"/>
              <a:gd name="connsiteY34" fmla="*/ 707886 h 707886"/>
              <a:gd name="connsiteX35" fmla="*/ 6174157 w 11338185"/>
              <a:gd name="connsiteY35" fmla="*/ 707886 h 707886"/>
              <a:gd name="connsiteX36" fmla="*/ 5772167 w 11338185"/>
              <a:gd name="connsiteY36" fmla="*/ 707886 h 707886"/>
              <a:gd name="connsiteX37" fmla="*/ 5370177 w 11338185"/>
              <a:gd name="connsiteY37" fmla="*/ 707886 h 707886"/>
              <a:gd name="connsiteX38" fmla="*/ 4875419 w 11338185"/>
              <a:gd name="connsiteY38" fmla="*/ 707886 h 707886"/>
              <a:gd name="connsiteX39" fmla="*/ 4339431 w 11338185"/>
              <a:gd name="connsiteY39" fmla="*/ 707886 h 707886"/>
              <a:gd name="connsiteX40" fmla="*/ 3422070 w 11338185"/>
              <a:gd name="connsiteY40" fmla="*/ 707886 h 707886"/>
              <a:gd name="connsiteX41" fmla="*/ 2963389 w 11338185"/>
              <a:gd name="connsiteY41" fmla="*/ 707886 h 707886"/>
              <a:gd name="connsiteX42" fmla="*/ 2504708 w 11338185"/>
              <a:gd name="connsiteY42" fmla="*/ 707886 h 707886"/>
              <a:gd name="connsiteX43" fmla="*/ 1888529 w 11338185"/>
              <a:gd name="connsiteY43" fmla="*/ 707886 h 707886"/>
              <a:gd name="connsiteX44" fmla="*/ 1247200 w 11338185"/>
              <a:gd name="connsiteY44" fmla="*/ 707886 h 707886"/>
              <a:gd name="connsiteX45" fmla="*/ 0 w 11338185"/>
              <a:gd name="connsiteY45" fmla="*/ 707886 h 707886"/>
              <a:gd name="connsiteX46" fmla="*/ 0 w 11338185"/>
              <a:gd name="connsiteY46" fmla="*/ 627996 h 707886"/>
              <a:gd name="connsiteX47" fmla="*/ 0 w 11338185"/>
              <a:gd name="connsiteY47" fmla="*/ 541027 h 707886"/>
              <a:gd name="connsiteX48" fmla="*/ 0 w 11338185"/>
              <a:gd name="connsiteY48" fmla="*/ 425742 h 707886"/>
              <a:gd name="connsiteX49" fmla="*/ 0 w 11338185"/>
              <a:gd name="connsiteY49" fmla="*/ 331695 h 707886"/>
              <a:gd name="connsiteX50" fmla="*/ 0 w 11338185"/>
              <a:gd name="connsiteY50" fmla="*/ 244726 h 707886"/>
              <a:gd name="connsiteX51" fmla="*/ 0 w 11338185"/>
              <a:gd name="connsiteY51" fmla="*/ 129442 h 707886"/>
              <a:gd name="connsiteX52" fmla="*/ 0 w 11338185"/>
              <a:gd name="connsiteY52" fmla="*/ 0 h 707886"/>
              <a:gd name="connsiteX0" fmla="*/ 0 w 11338185"/>
              <a:gd name="connsiteY0" fmla="*/ 0 h 707886"/>
              <a:gd name="connsiteX1" fmla="*/ 591029 w 11338185"/>
              <a:gd name="connsiteY1" fmla="*/ 0 h 707886"/>
              <a:gd name="connsiteX2" fmla="*/ 1257508 w 11338185"/>
              <a:gd name="connsiteY2" fmla="*/ 0 h 707886"/>
              <a:gd name="connsiteX3" fmla="*/ 2401633 w 11338185"/>
              <a:gd name="connsiteY3" fmla="*/ 0 h 707886"/>
              <a:gd name="connsiteX4" fmla="*/ 3092231 w 11338185"/>
              <a:gd name="connsiteY4" fmla="*/ 0 h 707886"/>
              <a:gd name="connsiteX5" fmla="*/ 4009594 w 11338185"/>
              <a:gd name="connsiteY5" fmla="*/ 0 h 707886"/>
              <a:gd name="connsiteX6" fmla="*/ 4700193 w 11338185"/>
              <a:gd name="connsiteY6" fmla="*/ 0 h 707886"/>
              <a:gd name="connsiteX7" fmla="*/ 5730937 w 11338185"/>
              <a:gd name="connsiteY7" fmla="*/ 0 h 707886"/>
              <a:gd name="connsiteX8" fmla="*/ 6648299 w 11338185"/>
              <a:gd name="connsiteY8" fmla="*/ 0 h 707886"/>
              <a:gd name="connsiteX9" fmla="*/ 7026170 w 11338185"/>
              <a:gd name="connsiteY9" fmla="*/ 0 h 707886"/>
              <a:gd name="connsiteX10" fmla="*/ 7452279 w 11338185"/>
              <a:gd name="connsiteY10" fmla="*/ 0 h 707886"/>
              <a:gd name="connsiteX11" fmla="*/ 8142878 w 11338185"/>
              <a:gd name="connsiteY11" fmla="*/ 0 h 707886"/>
              <a:gd name="connsiteX12" fmla="*/ 9287003 w 11338185"/>
              <a:gd name="connsiteY12" fmla="*/ 0 h 707886"/>
              <a:gd name="connsiteX13" fmla="*/ 9950219 w 11338185"/>
              <a:gd name="connsiteY13" fmla="*/ 0 h 707886"/>
              <a:gd name="connsiteX14" fmla="*/ 10674969 w 11338185"/>
              <a:gd name="connsiteY14" fmla="*/ 0 h 707886"/>
              <a:gd name="connsiteX15" fmla="*/ 11338185 w 11338185"/>
              <a:gd name="connsiteY15" fmla="*/ 0 h 707886"/>
              <a:gd name="connsiteX16" fmla="*/ 11338185 w 11338185"/>
              <a:gd name="connsiteY16" fmla="*/ 94047 h 707886"/>
              <a:gd name="connsiteX17" fmla="*/ 11338185 w 11338185"/>
              <a:gd name="connsiteY17" fmla="*/ 173937 h 707886"/>
              <a:gd name="connsiteX18" fmla="*/ 11338185 w 11338185"/>
              <a:gd name="connsiteY18" fmla="*/ 275064 h 707886"/>
              <a:gd name="connsiteX19" fmla="*/ 11338185 w 11338185"/>
              <a:gd name="connsiteY19" fmla="*/ 354954 h 707886"/>
              <a:gd name="connsiteX20" fmla="*/ 11338185 w 11338185"/>
              <a:gd name="connsiteY20" fmla="*/ 456080 h 707886"/>
              <a:gd name="connsiteX21" fmla="*/ 11338185 w 11338185"/>
              <a:gd name="connsiteY21" fmla="*/ 535970 h 707886"/>
              <a:gd name="connsiteX22" fmla="*/ 11338185 w 11338185"/>
              <a:gd name="connsiteY22" fmla="*/ 707886 h 707886"/>
              <a:gd name="connsiteX23" fmla="*/ 10789005 w 11338185"/>
              <a:gd name="connsiteY23" fmla="*/ 707886 h 707886"/>
              <a:gd name="connsiteX24" fmla="*/ 10194059 w 11338185"/>
              <a:gd name="connsiteY24" fmla="*/ 707886 h 707886"/>
              <a:gd name="connsiteX25" fmla="*/ 9049933 w 11338185"/>
              <a:gd name="connsiteY25" fmla="*/ 707886 h 707886"/>
              <a:gd name="connsiteX26" fmla="*/ 8524254 w 11338185"/>
              <a:gd name="connsiteY26" fmla="*/ 707886 h 707886"/>
              <a:gd name="connsiteX27" fmla="*/ 8019189 w 11338185"/>
              <a:gd name="connsiteY27" fmla="*/ 707886 h 707886"/>
              <a:gd name="connsiteX28" fmla="*/ 7215209 w 11338185"/>
              <a:gd name="connsiteY28" fmla="*/ 707886 h 707886"/>
              <a:gd name="connsiteX29" fmla="*/ 6829298 w 11338185"/>
              <a:gd name="connsiteY29" fmla="*/ 707886 h 707886"/>
              <a:gd name="connsiteX30" fmla="*/ 6411227 w 11338185"/>
              <a:gd name="connsiteY30" fmla="*/ 707886 h 707886"/>
              <a:gd name="connsiteX31" fmla="*/ 5906162 w 11338185"/>
              <a:gd name="connsiteY31" fmla="*/ 707886 h 707886"/>
              <a:gd name="connsiteX32" fmla="*/ 5380483 w 11338185"/>
              <a:gd name="connsiteY32" fmla="*/ 707886 h 707886"/>
              <a:gd name="connsiteX33" fmla="*/ 4236358 w 11338185"/>
              <a:gd name="connsiteY33" fmla="*/ 707886 h 707886"/>
              <a:gd name="connsiteX34" fmla="*/ 3545760 w 11338185"/>
              <a:gd name="connsiteY34" fmla="*/ 707886 h 707886"/>
              <a:gd name="connsiteX35" fmla="*/ 2855161 w 11338185"/>
              <a:gd name="connsiteY35" fmla="*/ 707886 h 707886"/>
              <a:gd name="connsiteX36" fmla="*/ 2201257 w 11338185"/>
              <a:gd name="connsiteY36" fmla="*/ 707886 h 707886"/>
              <a:gd name="connsiteX37" fmla="*/ 1597653 w 11338185"/>
              <a:gd name="connsiteY37" fmla="*/ 707886 h 707886"/>
              <a:gd name="connsiteX38" fmla="*/ 0 w 11338185"/>
              <a:gd name="connsiteY38" fmla="*/ 707886 h 707886"/>
              <a:gd name="connsiteX39" fmla="*/ 0 w 11338185"/>
              <a:gd name="connsiteY39" fmla="*/ 613838 h 707886"/>
              <a:gd name="connsiteX40" fmla="*/ 0 w 11338185"/>
              <a:gd name="connsiteY40" fmla="*/ 533948 h 707886"/>
              <a:gd name="connsiteX41" fmla="*/ 0 w 11338185"/>
              <a:gd name="connsiteY41" fmla="*/ 418664 h 707886"/>
              <a:gd name="connsiteX42" fmla="*/ 0 w 11338185"/>
              <a:gd name="connsiteY42" fmla="*/ 324616 h 707886"/>
              <a:gd name="connsiteX43" fmla="*/ 0 w 11338185"/>
              <a:gd name="connsiteY43" fmla="*/ 230568 h 707886"/>
              <a:gd name="connsiteX44" fmla="*/ 0 w 11338185"/>
              <a:gd name="connsiteY44" fmla="*/ 136520 h 707886"/>
              <a:gd name="connsiteX45" fmla="*/ 0 w 11338185"/>
              <a:gd name="connsiteY4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38185" h="707886" fill="none" extrusionOk="0">
                <a:moveTo>
                  <a:pt x="0" y="0"/>
                </a:moveTo>
                <a:cubicBezTo>
                  <a:pt x="263992" y="-14449"/>
                  <a:pt x="351803" y="17066"/>
                  <a:pt x="628754" y="0"/>
                </a:cubicBezTo>
                <a:cubicBezTo>
                  <a:pt x="913690" y="-30469"/>
                  <a:pt x="943938" y="4415"/>
                  <a:pt x="1257508" y="0"/>
                </a:cubicBezTo>
                <a:cubicBezTo>
                  <a:pt x="1733627" y="-70946"/>
                  <a:pt x="2127980" y="32991"/>
                  <a:pt x="2401633" y="0"/>
                </a:cubicBezTo>
                <a:cubicBezTo>
                  <a:pt x="2731379" y="-13479"/>
                  <a:pt x="2755249" y="-12314"/>
                  <a:pt x="3092231" y="0"/>
                </a:cubicBezTo>
                <a:cubicBezTo>
                  <a:pt x="3297883" y="61692"/>
                  <a:pt x="3736515" y="30789"/>
                  <a:pt x="4009594" y="0"/>
                </a:cubicBezTo>
                <a:cubicBezTo>
                  <a:pt x="4246902" y="-508"/>
                  <a:pt x="4480046" y="38284"/>
                  <a:pt x="4700193" y="0"/>
                </a:cubicBezTo>
                <a:cubicBezTo>
                  <a:pt x="5015273" y="-30048"/>
                  <a:pt x="5486653" y="13704"/>
                  <a:pt x="5730937" y="0"/>
                </a:cubicBezTo>
                <a:cubicBezTo>
                  <a:pt x="5882256" y="90251"/>
                  <a:pt x="6286747" y="44443"/>
                  <a:pt x="6648299" y="0"/>
                </a:cubicBezTo>
                <a:cubicBezTo>
                  <a:pt x="6835005" y="12332"/>
                  <a:pt x="6895239" y="-2932"/>
                  <a:pt x="7058329" y="0"/>
                </a:cubicBezTo>
                <a:cubicBezTo>
                  <a:pt x="7237388" y="5339"/>
                  <a:pt x="7327160" y="19995"/>
                  <a:pt x="7452279" y="0"/>
                </a:cubicBezTo>
                <a:cubicBezTo>
                  <a:pt x="7675583" y="-5241"/>
                  <a:pt x="7918290" y="42940"/>
                  <a:pt x="8142878" y="0"/>
                </a:cubicBezTo>
                <a:cubicBezTo>
                  <a:pt x="8342011" y="-6133"/>
                  <a:pt x="8999331" y="-1664"/>
                  <a:pt x="9287003" y="0"/>
                </a:cubicBezTo>
                <a:cubicBezTo>
                  <a:pt x="9539201" y="-24572"/>
                  <a:pt x="9680426" y="-14888"/>
                  <a:pt x="9970730" y="0"/>
                </a:cubicBezTo>
                <a:cubicBezTo>
                  <a:pt x="10268410" y="17352"/>
                  <a:pt x="10446686" y="31583"/>
                  <a:pt x="10674969" y="0"/>
                </a:cubicBezTo>
                <a:cubicBezTo>
                  <a:pt x="10893953" y="-45433"/>
                  <a:pt x="11043585" y="-20224"/>
                  <a:pt x="11338185" y="0"/>
                </a:cubicBezTo>
                <a:cubicBezTo>
                  <a:pt x="11335310" y="24126"/>
                  <a:pt x="11355662" y="53869"/>
                  <a:pt x="11338185" y="94047"/>
                </a:cubicBezTo>
                <a:cubicBezTo>
                  <a:pt x="11307966" y="138410"/>
                  <a:pt x="11302535" y="159280"/>
                  <a:pt x="11338185" y="173937"/>
                </a:cubicBezTo>
                <a:cubicBezTo>
                  <a:pt x="11391517" y="189506"/>
                  <a:pt x="11383049" y="250492"/>
                  <a:pt x="11338185" y="275064"/>
                </a:cubicBezTo>
                <a:cubicBezTo>
                  <a:pt x="11291298" y="308507"/>
                  <a:pt x="11340540" y="330785"/>
                  <a:pt x="11338185" y="354954"/>
                </a:cubicBezTo>
                <a:cubicBezTo>
                  <a:pt x="11338222" y="385127"/>
                  <a:pt x="11302894" y="423128"/>
                  <a:pt x="11338185" y="456080"/>
                </a:cubicBezTo>
                <a:cubicBezTo>
                  <a:pt x="11366832" y="479693"/>
                  <a:pt x="11308522" y="501366"/>
                  <a:pt x="11338185" y="535970"/>
                </a:cubicBezTo>
                <a:cubicBezTo>
                  <a:pt x="11363676" y="556494"/>
                  <a:pt x="11321393" y="643960"/>
                  <a:pt x="11338185" y="707886"/>
                </a:cubicBezTo>
                <a:cubicBezTo>
                  <a:pt x="11196539" y="724472"/>
                  <a:pt x="11018278" y="690901"/>
                  <a:pt x="10789005" y="707886"/>
                </a:cubicBezTo>
                <a:cubicBezTo>
                  <a:pt x="10551756" y="750665"/>
                  <a:pt x="10463326" y="736975"/>
                  <a:pt x="10194059" y="707886"/>
                </a:cubicBezTo>
                <a:cubicBezTo>
                  <a:pt x="9834477" y="755964"/>
                  <a:pt x="9468989" y="724752"/>
                  <a:pt x="9049933" y="707886"/>
                </a:cubicBezTo>
                <a:cubicBezTo>
                  <a:pt x="8886336" y="693203"/>
                  <a:pt x="8635866" y="731063"/>
                  <a:pt x="8513946" y="707886"/>
                </a:cubicBezTo>
                <a:cubicBezTo>
                  <a:pt x="8425774" y="676329"/>
                  <a:pt x="8221483" y="707177"/>
                  <a:pt x="8019189" y="707886"/>
                </a:cubicBezTo>
                <a:cubicBezTo>
                  <a:pt x="7684341" y="699546"/>
                  <a:pt x="7596831" y="685399"/>
                  <a:pt x="7215209" y="707886"/>
                </a:cubicBezTo>
                <a:cubicBezTo>
                  <a:pt x="7001603" y="695983"/>
                  <a:pt x="6956668" y="726328"/>
                  <a:pt x="6797138" y="707886"/>
                </a:cubicBezTo>
                <a:cubicBezTo>
                  <a:pt x="6637741" y="672391"/>
                  <a:pt x="6527594" y="697719"/>
                  <a:pt x="6411227" y="707886"/>
                </a:cubicBezTo>
                <a:cubicBezTo>
                  <a:pt x="6306969" y="691755"/>
                  <a:pt x="6150195" y="696850"/>
                  <a:pt x="5895855" y="707886"/>
                </a:cubicBezTo>
                <a:cubicBezTo>
                  <a:pt x="5652316" y="729421"/>
                  <a:pt x="5568662" y="702893"/>
                  <a:pt x="5380483" y="707886"/>
                </a:cubicBezTo>
                <a:cubicBezTo>
                  <a:pt x="5176554" y="694539"/>
                  <a:pt x="4620382" y="686353"/>
                  <a:pt x="4236358" y="707886"/>
                </a:cubicBezTo>
                <a:cubicBezTo>
                  <a:pt x="3991816" y="685040"/>
                  <a:pt x="3727022" y="663086"/>
                  <a:pt x="3545760" y="707886"/>
                </a:cubicBezTo>
                <a:cubicBezTo>
                  <a:pt x="3316938" y="707851"/>
                  <a:pt x="3112984" y="705170"/>
                  <a:pt x="2855161" y="707886"/>
                </a:cubicBezTo>
                <a:cubicBezTo>
                  <a:pt x="2551545" y="749506"/>
                  <a:pt x="2411972" y="712235"/>
                  <a:pt x="2238982" y="707886"/>
                </a:cubicBezTo>
                <a:cubicBezTo>
                  <a:pt x="2060492" y="655472"/>
                  <a:pt x="1882593" y="729434"/>
                  <a:pt x="1597653" y="707886"/>
                </a:cubicBezTo>
                <a:cubicBezTo>
                  <a:pt x="1184258" y="682296"/>
                  <a:pt x="615898" y="801616"/>
                  <a:pt x="0" y="707886"/>
                </a:cubicBezTo>
                <a:cubicBezTo>
                  <a:pt x="36061" y="669374"/>
                  <a:pt x="25120" y="652471"/>
                  <a:pt x="0" y="613838"/>
                </a:cubicBezTo>
                <a:cubicBezTo>
                  <a:pt x="-29073" y="571148"/>
                  <a:pt x="-5429" y="549964"/>
                  <a:pt x="0" y="533948"/>
                </a:cubicBezTo>
                <a:cubicBezTo>
                  <a:pt x="-6445" y="514524"/>
                  <a:pt x="-49393" y="441274"/>
                  <a:pt x="0" y="418664"/>
                </a:cubicBezTo>
                <a:cubicBezTo>
                  <a:pt x="49548" y="377930"/>
                  <a:pt x="-20613" y="348245"/>
                  <a:pt x="0" y="324616"/>
                </a:cubicBezTo>
                <a:cubicBezTo>
                  <a:pt x="24575" y="295979"/>
                  <a:pt x="-33512" y="257155"/>
                  <a:pt x="0" y="230568"/>
                </a:cubicBezTo>
                <a:cubicBezTo>
                  <a:pt x="34141" y="183483"/>
                  <a:pt x="35164" y="153074"/>
                  <a:pt x="0" y="136520"/>
                </a:cubicBezTo>
                <a:cubicBezTo>
                  <a:pt x="-23875" y="107936"/>
                  <a:pt x="20704" y="27510"/>
                  <a:pt x="0" y="0"/>
                </a:cubicBezTo>
                <a:close/>
              </a:path>
              <a:path w="11338185" h="707886" stroke="0" extrusionOk="0">
                <a:moveTo>
                  <a:pt x="0" y="0"/>
                </a:moveTo>
                <a:cubicBezTo>
                  <a:pt x="306865" y="-31946"/>
                  <a:pt x="353069" y="-9163"/>
                  <a:pt x="690598" y="0"/>
                </a:cubicBezTo>
                <a:cubicBezTo>
                  <a:pt x="916713" y="29757"/>
                  <a:pt x="1059370" y="-14213"/>
                  <a:pt x="1381197" y="0"/>
                </a:cubicBezTo>
                <a:cubicBezTo>
                  <a:pt x="1637425" y="25154"/>
                  <a:pt x="1742013" y="-14324"/>
                  <a:pt x="1941818" y="0"/>
                </a:cubicBezTo>
                <a:cubicBezTo>
                  <a:pt x="2128046" y="-14680"/>
                  <a:pt x="2315405" y="-3668"/>
                  <a:pt x="2525322" y="0"/>
                </a:cubicBezTo>
                <a:cubicBezTo>
                  <a:pt x="2730862" y="4766"/>
                  <a:pt x="2881756" y="14297"/>
                  <a:pt x="3097386" y="0"/>
                </a:cubicBezTo>
                <a:cubicBezTo>
                  <a:pt x="3345197" y="-23407"/>
                  <a:pt x="3460441" y="24426"/>
                  <a:pt x="3669449" y="0"/>
                </a:cubicBezTo>
                <a:cubicBezTo>
                  <a:pt x="4045793" y="-40774"/>
                  <a:pt x="4193198" y="1137"/>
                  <a:pt x="4700193" y="0"/>
                </a:cubicBezTo>
                <a:cubicBezTo>
                  <a:pt x="4873505" y="-14372"/>
                  <a:pt x="4957760" y="-2770"/>
                  <a:pt x="5118263" y="0"/>
                </a:cubicBezTo>
                <a:cubicBezTo>
                  <a:pt x="5277454" y="32153"/>
                  <a:pt x="5408574" y="3946"/>
                  <a:pt x="5504173" y="0"/>
                </a:cubicBezTo>
                <a:cubicBezTo>
                  <a:pt x="5610071" y="-24526"/>
                  <a:pt x="5703794" y="-607"/>
                  <a:pt x="5882044" y="0"/>
                </a:cubicBezTo>
                <a:cubicBezTo>
                  <a:pt x="6072290" y="11592"/>
                  <a:pt x="6197490" y="23535"/>
                  <a:pt x="6308154" y="0"/>
                </a:cubicBezTo>
                <a:cubicBezTo>
                  <a:pt x="6468447" y="-57493"/>
                  <a:pt x="6760947" y="-7070"/>
                  <a:pt x="6962057" y="0"/>
                </a:cubicBezTo>
                <a:cubicBezTo>
                  <a:pt x="7141543" y="21671"/>
                  <a:pt x="7337127" y="-2623"/>
                  <a:pt x="7565660" y="0"/>
                </a:cubicBezTo>
                <a:cubicBezTo>
                  <a:pt x="7876728" y="-10544"/>
                  <a:pt x="8157342" y="-70209"/>
                  <a:pt x="8596406" y="0"/>
                </a:cubicBezTo>
                <a:cubicBezTo>
                  <a:pt x="8831475" y="2139"/>
                  <a:pt x="8923693" y="-5159"/>
                  <a:pt x="9055087" y="0"/>
                </a:cubicBezTo>
                <a:cubicBezTo>
                  <a:pt x="9198597" y="36085"/>
                  <a:pt x="9354643" y="39136"/>
                  <a:pt x="9513767" y="0"/>
                </a:cubicBezTo>
                <a:cubicBezTo>
                  <a:pt x="9756846" y="-7478"/>
                  <a:pt x="10182072" y="61694"/>
                  <a:pt x="10431130" y="0"/>
                </a:cubicBezTo>
                <a:cubicBezTo>
                  <a:pt x="10632947" y="16760"/>
                  <a:pt x="10766786" y="12039"/>
                  <a:pt x="10857446" y="0"/>
                </a:cubicBezTo>
                <a:cubicBezTo>
                  <a:pt x="10955696" y="-5433"/>
                  <a:pt x="11174995" y="5667"/>
                  <a:pt x="11338185" y="0"/>
                </a:cubicBezTo>
                <a:cubicBezTo>
                  <a:pt x="11370330" y="23304"/>
                  <a:pt x="11362811" y="56206"/>
                  <a:pt x="11338185" y="94047"/>
                </a:cubicBezTo>
                <a:cubicBezTo>
                  <a:pt x="11334597" y="131431"/>
                  <a:pt x="11337664" y="158099"/>
                  <a:pt x="11338185" y="202253"/>
                </a:cubicBezTo>
                <a:cubicBezTo>
                  <a:pt x="11333177" y="235117"/>
                  <a:pt x="11336773" y="246355"/>
                  <a:pt x="11338185" y="282143"/>
                </a:cubicBezTo>
                <a:cubicBezTo>
                  <a:pt x="11340292" y="312591"/>
                  <a:pt x="11361307" y="340133"/>
                  <a:pt x="11338185" y="362033"/>
                </a:cubicBezTo>
                <a:cubicBezTo>
                  <a:pt x="11327009" y="394528"/>
                  <a:pt x="11385761" y="427352"/>
                  <a:pt x="11338185" y="456080"/>
                </a:cubicBezTo>
                <a:cubicBezTo>
                  <a:pt x="11295585" y="484259"/>
                  <a:pt x="11309299" y="518755"/>
                  <a:pt x="11338185" y="571365"/>
                </a:cubicBezTo>
                <a:cubicBezTo>
                  <a:pt x="11359677" y="625565"/>
                  <a:pt x="11288343" y="657733"/>
                  <a:pt x="11338185" y="707886"/>
                </a:cubicBezTo>
                <a:cubicBezTo>
                  <a:pt x="11091728" y="728679"/>
                  <a:pt x="10977101" y="692525"/>
                  <a:pt x="10647586" y="707886"/>
                </a:cubicBezTo>
                <a:cubicBezTo>
                  <a:pt x="10364336" y="656526"/>
                  <a:pt x="10150069" y="733570"/>
                  <a:pt x="9956987" y="707886"/>
                </a:cubicBezTo>
                <a:cubicBezTo>
                  <a:pt x="9877687" y="690067"/>
                  <a:pt x="9668841" y="724977"/>
                  <a:pt x="9579116" y="707886"/>
                </a:cubicBezTo>
                <a:cubicBezTo>
                  <a:pt x="9500493" y="665717"/>
                  <a:pt x="9324434" y="713582"/>
                  <a:pt x="9153007" y="707886"/>
                </a:cubicBezTo>
                <a:cubicBezTo>
                  <a:pt x="9014497" y="746370"/>
                  <a:pt x="8426468" y="815077"/>
                  <a:pt x="8008881" y="707886"/>
                </a:cubicBezTo>
                <a:cubicBezTo>
                  <a:pt x="7947474" y="678026"/>
                  <a:pt x="7765326" y="687809"/>
                  <a:pt x="7606891" y="707886"/>
                </a:cubicBezTo>
                <a:cubicBezTo>
                  <a:pt x="7446233" y="706060"/>
                  <a:pt x="7329922" y="716725"/>
                  <a:pt x="7204901" y="707886"/>
                </a:cubicBezTo>
                <a:cubicBezTo>
                  <a:pt x="7005769" y="715526"/>
                  <a:pt x="6919214" y="717348"/>
                  <a:pt x="6720451" y="707886"/>
                </a:cubicBezTo>
                <a:cubicBezTo>
                  <a:pt x="6537529" y="679568"/>
                  <a:pt x="6295594" y="714527"/>
                  <a:pt x="6174157" y="707886"/>
                </a:cubicBezTo>
                <a:cubicBezTo>
                  <a:pt x="6084591" y="696242"/>
                  <a:pt x="5877049" y="707975"/>
                  <a:pt x="5772167" y="707886"/>
                </a:cubicBezTo>
                <a:cubicBezTo>
                  <a:pt x="5661156" y="719761"/>
                  <a:pt x="5545550" y="708829"/>
                  <a:pt x="5370177" y="707886"/>
                </a:cubicBezTo>
                <a:cubicBezTo>
                  <a:pt x="5233426" y="710939"/>
                  <a:pt x="5008229" y="687308"/>
                  <a:pt x="4875419" y="707886"/>
                </a:cubicBezTo>
                <a:cubicBezTo>
                  <a:pt x="4723982" y="732456"/>
                  <a:pt x="4560013" y="700666"/>
                  <a:pt x="4339431" y="707886"/>
                </a:cubicBezTo>
                <a:cubicBezTo>
                  <a:pt x="4089247" y="717725"/>
                  <a:pt x="3733231" y="668463"/>
                  <a:pt x="3422070" y="707886"/>
                </a:cubicBezTo>
                <a:cubicBezTo>
                  <a:pt x="3220021" y="706419"/>
                  <a:pt x="3121877" y="720372"/>
                  <a:pt x="2963389" y="707886"/>
                </a:cubicBezTo>
                <a:cubicBezTo>
                  <a:pt x="2802391" y="707957"/>
                  <a:pt x="2702228" y="705431"/>
                  <a:pt x="2504708" y="707886"/>
                </a:cubicBezTo>
                <a:cubicBezTo>
                  <a:pt x="2309849" y="754481"/>
                  <a:pt x="2046114" y="682226"/>
                  <a:pt x="1888529" y="707886"/>
                </a:cubicBezTo>
                <a:cubicBezTo>
                  <a:pt x="1727487" y="721963"/>
                  <a:pt x="1565187" y="707896"/>
                  <a:pt x="1247200" y="707886"/>
                </a:cubicBezTo>
                <a:cubicBezTo>
                  <a:pt x="726695" y="713456"/>
                  <a:pt x="516316" y="805807"/>
                  <a:pt x="0" y="707886"/>
                </a:cubicBezTo>
                <a:cubicBezTo>
                  <a:pt x="18633" y="678540"/>
                  <a:pt x="7484" y="658003"/>
                  <a:pt x="0" y="627996"/>
                </a:cubicBezTo>
                <a:cubicBezTo>
                  <a:pt x="-6633" y="591013"/>
                  <a:pt x="-30556" y="588485"/>
                  <a:pt x="0" y="541027"/>
                </a:cubicBezTo>
                <a:cubicBezTo>
                  <a:pt x="27605" y="495985"/>
                  <a:pt x="-29380" y="450301"/>
                  <a:pt x="0" y="425742"/>
                </a:cubicBezTo>
                <a:cubicBezTo>
                  <a:pt x="34419" y="406172"/>
                  <a:pt x="-2929" y="382826"/>
                  <a:pt x="0" y="331695"/>
                </a:cubicBezTo>
                <a:cubicBezTo>
                  <a:pt x="1296" y="287149"/>
                  <a:pt x="-9388" y="271316"/>
                  <a:pt x="0" y="244726"/>
                </a:cubicBezTo>
                <a:cubicBezTo>
                  <a:pt x="17710" y="216128"/>
                  <a:pt x="39399" y="142818"/>
                  <a:pt x="0" y="129442"/>
                </a:cubicBezTo>
                <a:cubicBezTo>
                  <a:pt x="-34811" y="98491"/>
                  <a:pt x="52814" y="34605"/>
                  <a:pt x="0" y="0"/>
                </a:cubicBezTo>
                <a:close/>
              </a:path>
              <a:path w="11338185" h="707886" fill="none" stroke="0" extrusionOk="0">
                <a:moveTo>
                  <a:pt x="0" y="0"/>
                </a:moveTo>
                <a:cubicBezTo>
                  <a:pt x="175290" y="-20371"/>
                  <a:pt x="344376" y="-10044"/>
                  <a:pt x="591029" y="0"/>
                </a:cubicBezTo>
                <a:cubicBezTo>
                  <a:pt x="864688" y="38238"/>
                  <a:pt x="1006652" y="7075"/>
                  <a:pt x="1257508" y="0"/>
                </a:cubicBezTo>
                <a:cubicBezTo>
                  <a:pt x="1746214" y="-7926"/>
                  <a:pt x="2098888" y="53857"/>
                  <a:pt x="2401633" y="0"/>
                </a:cubicBezTo>
                <a:cubicBezTo>
                  <a:pt x="2522523" y="-41864"/>
                  <a:pt x="2832068" y="31247"/>
                  <a:pt x="3092231" y="0"/>
                </a:cubicBezTo>
                <a:cubicBezTo>
                  <a:pt x="3315894" y="80610"/>
                  <a:pt x="3633614" y="-12754"/>
                  <a:pt x="4009594" y="0"/>
                </a:cubicBezTo>
                <a:cubicBezTo>
                  <a:pt x="4331543" y="-15002"/>
                  <a:pt x="4413027" y="2079"/>
                  <a:pt x="4700193" y="0"/>
                </a:cubicBezTo>
                <a:cubicBezTo>
                  <a:pt x="5000638" y="-8268"/>
                  <a:pt x="5495359" y="14506"/>
                  <a:pt x="5730937" y="0"/>
                </a:cubicBezTo>
                <a:cubicBezTo>
                  <a:pt x="5924787" y="-39880"/>
                  <a:pt x="6221115" y="16171"/>
                  <a:pt x="6648299" y="0"/>
                </a:cubicBezTo>
                <a:cubicBezTo>
                  <a:pt x="6728555" y="-26950"/>
                  <a:pt x="6921206" y="-12248"/>
                  <a:pt x="7026170" y="0"/>
                </a:cubicBezTo>
                <a:cubicBezTo>
                  <a:pt x="7123706" y="36649"/>
                  <a:pt x="7250954" y="5558"/>
                  <a:pt x="7452279" y="0"/>
                </a:cubicBezTo>
                <a:cubicBezTo>
                  <a:pt x="7662943" y="-19398"/>
                  <a:pt x="7968775" y="5734"/>
                  <a:pt x="8142878" y="0"/>
                </a:cubicBezTo>
                <a:cubicBezTo>
                  <a:pt x="8267385" y="6183"/>
                  <a:pt x="9038652" y="-31120"/>
                  <a:pt x="9287003" y="0"/>
                </a:cubicBezTo>
                <a:cubicBezTo>
                  <a:pt x="9472955" y="-18050"/>
                  <a:pt x="9668072" y="-12542"/>
                  <a:pt x="9950219" y="0"/>
                </a:cubicBezTo>
                <a:cubicBezTo>
                  <a:pt x="10246451" y="36015"/>
                  <a:pt x="10365800" y="9449"/>
                  <a:pt x="10674969" y="0"/>
                </a:cubicBezTo>
                <a:cubicBezTo>
                  <a:pt x="10975254" y="-3122"/>
                  <a:pt x="11006926" y="-4377"/>
                  <a:pt x="11338185" y="0"/>
                </a:cubicBezTo>
                <a:cubicBezTo>
                  <a:pt x="11354851" y="21750"/>
                  <a:pt x="11366258" y="55751"/>
                  <a:pt x="11338185" y="94047"/>
                </a:cubicBezTo>
                <a:cubicBezTo>
                  <a:pt x="11308840" y="145250"/>
                  <a:pt x="11309143" y="155597"/>
                  <a:pt x="11338185" y="173937"/>
                </a:cubicBezTo>
                <a:cubicBezTo>
                  <a:pt x="11385626" y="184242"/>
                  <a:pt x="11374768" y="253466"/>
                  <a:pt x="11338185" y="275064"/>
                </a:cubicBezTo>
                <a:cubicBezTo>
                  <a:pt x="11284323" y="300394"/>
                  <a:pt x="11345604" y="332983"/>
                  <a:pt x="11338185" y="354954"/>
                </a:cubicBezTo>
                <a:cubicBezTo>
                  <a:pt x="11340050" y="378090"/>
                  <a:pt x="11318220" y="432240"/>
                  <a:pt x="11338185" y="456080"/>
                </a:cubicBezTo>
                <a:cubicBezTo>
                  <a:pt x="11366863" y="481151"/>
                  <a:pt x="11320827" y="495341"/>
                  <a:pt x="11338185" y="535970"/>
                </a:cubicBezTo>
                <a:cubicBezTo>
                  <a:pt x="11364348" y="555906"/>
                  <a:pt x="11330713" y="649049"/>
                  <a:pt x="11338185" y="707886"/>
                </a:cubicBezTo>
                <a:cubicBezTo>
                  <a:pt x="11216777" y="711108"/>
                  <a:pt x="11042581" y="727804"/>
                  <a:pt x="10789005" y="707886"/>
                </a:cubicBezTo>
                <a:cubicBezTo>
                  <a:pt x="10552739" y="701595"/>
                  <a:pt x="10444652" y="706159"/>
                  <a:pt x="10194059" y="707886"/>
                </a:cubicBezTo>
                <a:cubicBezTo>
                  <a:pt x="9778110" y="645196"/>
                  <a:pt x="9384609" y="625850"/>
                  <a:pt x="9049933" y="707886"/>
                </a:cubicBezTo>
                <a:cubicBezTo>
                  <a:pt x="8786824" y="719292"/>
                  <a:pt x="8788245" y="708461"/>
                  <a:pt x="8524254" y="707886"/>
                </a:cubicBezTo>
                <a:cubicBezTo>
                  <a:pt x="8263339" y="727664"/>
                  <a:pt x="8154553" y="715041"/>
                  <a:pt x="8019189" y="707886"/>
                </a:cubicBezTo>
                <a:cubicBezTo>
                  <a:pt x="7787748" y="681921"/>
                  <a:pt x="7530991" y="685366"/>
                  <a:pt x="7215209" y="707886"/>
                </a:cubicBezTo>
                <a:cubicBezTo>
                  <a:pt x="7147976" y="699941"/>
                  <a:pt x="6971651" y="714363"/>
                  <a:pt x="6829298" y="707886"/>
                </a:cubicBezTo>
                <a:cubicBezTo>
                  <a:pt x="6697443" y="708502"/>
                  <a:pt x="6596317" y="710437"/>
                  <a:pt x="6411227" y="707886"/>
                </a:cubicBezTo>
                <a:cubicBezTo>
                  <a:pt x="6238707" y="720097"/>
                  <a:pt x="6011671" y="682971"/>
                  <a:pt x="5906162" y="707886"/>
                </a:cubicBezTo>
                <a:cubicBezTo>
                  <a:pt x="5771180" y="719019"/>
                  <a:pt x="5536815" y="724271"/>
                  <a:pt x="5380483" y="707886"/>
                </a:cubicBezTo>
                <a:cubicBezTo>
                  <a:pt x="5146818" y="765584"/>
                  <a:pt x="4764230" y="697071"/>
                  <a:pt x="4236358" y="707886"/>
                </a:cubicBezTo>
                <a:cubicBezTo>
                  <a:pt x="3963118" y="694606"/>
                  <a:pt x="3760011" y="713589"/>
                  <a:pt x="3545760" y="707886"/>
                </a:cubicBezTo>
                <a:cubicBezTo>
                  <a:pt x="3393491" y="745765"/>
                  <a:pt x="3156023" y="739341"/>
                  <a:pt x="2855161" y="707886"/>
                </a:cubicBezTo>
                <a:cubicBezTo>
                  <a:pt x="2563333" y="748210"/>
                  <a:pt x="2356805" y="724321"/>
                  <a:pt x="2201257" y="707886"/>
                </a:cubicBezTo>
                <a:cubicBezTo>
                  <a:pt x="2041790" y="687015"/>
                  <a:pt x="1866424" y="752493"/>
                  <a:pt x="1597653" y="707886"/>
                </a:cubicBezTo>
                <a:cubicBezTo>
                  <a:pt x="1249897" y="869399"/>
                  <a:pt x="664869" y="835115"/>
                  <a:pt x="0" y="707886"/>
                </a:cubicBezTo>
                <a:cubicBezTo>
                  <a:pt x="36737" y="671330"/>
                  <a:pt x="24347" y="657388"/>
                  <a:pt x="0" y="613838"/>
                </a:cubicBezTo>
                <a:cubicBezTo>
                  <a:pt x="-22586" y="568435"/>
                  <a:pt x="-4431" y="552283"/>
                  <a:pt x="0" y="533948"/>
                </a:cubicBezTo>
                <a:cubicBezTo>
                  <a:pt x="570" y="539196"/>
                  <a:pt x="-63678" y="474165"/>
                  <a:pt x="0" y="418664"/>
                </a:cubicBezTo>
                <a:cubicBezTo>
                  <a:pt x="51166" y="378665"/>
                  <a:pt x="-21126" y="341138"/>
                  <a:pt x="0" y="324616"/>
                </a:cubicBezTo>
                <a:cubicBezTo>
                  <a:pt x="31681" y="296692"/>
                  <a:pt x="-38249" y="267978"/>
                  <a:pt x="0" y="230568"/>
                </a:cubicBezTo>
                <a:cubicBezTo>
                  <a:pt x="32053" y="193272"/>
                  <a:pt x="29807" y="151318"/>
                  <a:pt x="0" y="136520"/>
                </a:cubicBezTo>
                <a:cubicBezTo>
                  <a:pt x="-25199" y="111896"/>
                  <a:pt x="13662" y="28760"/>
                  <a:pt x="0" y="0"/>
                </a:cubicBezTo>
                <a:close/>
              </a:path>
              <a:path w="11338185" h="707886" fill="none" stroke="0" extrusionOk="0">
                <a:moveTo>
                  <a:pt x="0" y="0"/>
                </a:moveTo>
                <a:cubicBezTo>
                  <a:pt x="210646" y="-30974"/>
                  <a:pt x="328485" y="23973"/>
                  <a:pt x="628754" y="0"/>
                </a:cubicBezTo>
                <a:cubicBezTo>
                  <a:pt x="909030" y="-30426"/>
                  <a:pt x="947802" y="11693"/>
                  <a:pt x="1257508" y="0"/>
                </a:cubicBezTo>
                <a:cubicBezTo>
                  <a:pt x="1754106" y="-73502"/>
                  <a:pt x="2154970" y="-7837"/>
                  <a:pt x="2401633" y="0"/>
                </a:cubicBezTo>
                <a:cubicBezTo>
                  <a:pt x="2730984" y="-10338"/>
                  <a:pt x="2754169" y="-12600"/>
                  <a:pt x="3092231" y="0"/>
                </a:cubicBezTo>
                <a:cubicBezTo>
                  <a:pt x="3341755" y="21073"/>
                  <a:pt x="3764389" y="15781"/>
                  <a:pt x="4009594" y="0"/>
                </a:cubicBezTo>
                <a:cubicBezTo>
                  <a:pt x="4235243" y="-14089"/>
                  <a:pt x="4438999" y="31677"/>
                  <a:pt x="4700193" y="0"/>
                </a:cubicBezTo>
                <a:cubicBezTo>
                  <a:pt x="4972741" y="-45971"/>
                  <a:pt x="5512038" y="5749"/>
                  <a:pt x="5730937" y="0"/>
                </a:cubicBezTo>
                <a:cubicBezTo>
                  <a:pt x="5912391" y="27302"/>
                  <a:pt x="6326832" y="-20687"/>
                  <a:pt x="6648299" y="0"/>
                </a:cubicBezTo>
                <a:cubicBezTo>
                  <a:pt x="6825988" y="5687"/>
                  <a:pt x="6893620" y="-11102"/>
                  <a:pt x="7058329" y="0"/>
                </a:cubicBezTo>
                <a:cubicBezTo>
                  <a:pt x="7227796" y="-508"/>
                  <a:pt x="7305035" y="9283"/>
                  <a:pt x="7452279" y="0"/>
                </a:cubicBezTo>
                <a:cubicBezTo>
                  <a:pt x="7693773" y="25972"/>
                  <a:pt x="7969336" y="33569"/>
                  <a:pt x="8142878" y="0"/>
                </a:cubicBezTo>
                <a:cubicBezTo>
                  <a:pt x="8385601" y="-7152"/>
                  <a:pt x="9009949" y="-20351"/>
                  <a:pt x="9287003" y="0"/>
                </a:cubicBezTo>
                <a:cubicBezTo>
                  <a:pt x="9524951" y="-31658"/>
                  <a:pt x="9659379" y="-43368"/>
                  <a:pt x="9970730" y="0"/>
                </a:cubicBezTo>
                <a:cubicBezTo>
                  <a:pt x="10255440" y="17519"/>
                  <a:pt x="10445669" y="42757"/>
                  <a:pt x="10674969" y="0"/>
                </a:cubicBezTo>
                <a:cubicBezTo>
                  <a:pt x="10900757" y="-32158"/>
                  <a:pt x="11066116" y="-29654"/>
                  <a:pt x="11338185" y="0"/>
                </a:cubicBezTo>
                <a:cubicBezTo>
                  <a:pt x="11338590" y="20699"/>
                  <a:pt x="11354608" y="50914"/>
                  <a:pt x="11338185" y="94047"/>
                </a:cubicBezTo>
                <a:cubicBezTo>
                  <a:pt x="11310738" y="137222"/>
                  <a:pt x="11305130" y="154748"/>
                  <a:pt x="11338185" y="173937"/>
                </a:cubicBezTo>
                <a:cubicBezTo>
                  <a:pt x="11378392" y="191437"/>
                  <a:pt x="11381585" y="253873"/>
                  <a:pt x="11338185" y="275064"/>
                </a:cubicBezTo>
                <a:cubicBezTo>
                  <a:pt x="11291145" y="305112"/>
                  <a:pt x="11342738" y="335252"/>
                  <a:pt x="11338185" y="354954"/>
                </a:cubicBezTo>
                <a:cubicBezTo>
                  <a:pt x="11336656" y="390876"/>
                  <a:pt x="11311229" y="435513"/>
                  <a:pt x="11338185" y="456080"/>
                </a:cubicBezTo>
                <a:cubicBezTo>
                  <a:pt x="11357957" y="478136"/>
                  <a:pt x="11304583" y="511181"/>
                  <a:pt x="11338185" y="535970"/>
                </a:cubicBezTo>
                <a:cubicBezTo>
                  <a:pt x="11358811" y="568657"/>
                  <a:pt x="11322168" y="653561"/>
                  <a:pt x="11338185" y="707886"/>
                </a:cubicBezTo>
                <a:cubicBezTo>
                  <a:pt x="11149760" y="737206"/>
                  <a:pt x="11019790" y="684206"/>
                  <a:pt x="10789005" y="707886"/>
                </a:cubicBezTo>
                <a:cubicBezTo>
                  <a:pt x="10585773" y="734791"/>
                  <a:pt x="10435016" y="702990"/>
                  <a:pt x="10194059" y="707886"/>
                </a:cubicBezTo>
                <a:cubicBezTo>
                  <a:pt x="9751736" y="728808"/>
                  <a:pt x="9376520" y="758540"/>
                  <a:pt x="9049933" y="707886"/>
                </a:cubicBezTo>
                <a:cubicBezTo>
                  <a:pt x="8865872" y="674128"/>
                  <a:pt x="8623698" y="697151"/>
                  <a:pt x="8513946" y="707886"/>
                </a:cubicBezTo>
                <a:cubicBezTo>
                  <a:pt x="8395423" y="688096"/>
                  <a:pt x="8180765" y="737756"/>
                  <a:pt x="8019189" y="707886"/>
                </a:cubicBezTo>
                <a:cubicBezTo>
                  <a:pt x="7706365" y="723203"/>
                  <a:pt x="7597044" y="720524"/>
                  <a:pt x="7215209" y="707886"/>
                </a:cubicBezTo>
                <a:cubicBezTo>
                  <a:pt x="7014924" y="691922"/>
                  <a:pt x="6954481" y="728518"/>
                  <a:pt x="6797138" y="707886"/>
                </a:cubicBezTo>
                <a:cubicBezTo>
                  <a:pt x="6641393" y="684232"/>
                  <a:pt x="6532323" y="724208"/>
                  <a:pt x="6411227" y="707886"/>
                </a:cubicBezTo>
                <a:cubicBezTo>
                  <a:pt x="6252701" y="708305"/>
                  <a:pt x="6130271" y="694928"/>
                  <a:pt x="5895855" y="707886"/>
                </a:cubicBezTo>
                <a:cubicBezTo>
                  <a:pt x="5657870" y="748108"/>
                  <a:pt x="5544505" y="700466"/>
                  <a:pt x="5380483" y="707886"/>
                </a:cubicBezTo>
                <a:cubicBezTo>
                  <a:pt x="5276858" y="677656"/>
                  <a:pt x="4634015" y="648330"/>
                  <a:pt x="4236358" y="707886"/>
                </a:cubicBezTo>
                <a:cubicBezTo>
                  <a:pt x="3956603" y="658495"/>
                  <a:pt x="3748180" y="677690"/>
                  <a:pt x="3545760" y="707886"/>
                </a:cubicBezTo>
                <a:cubicBezTo>
                  <a:pt x="3309488" y="679200"/>
                  <a:pt x="3161454" y="719237"/>
                  <a:pt x="2855161" y="707886"/>
                </a:cubicBezTo>
                <a:cubicBezTo>
                  <a:pt x="2558045" y="752462"/>
                  <a:pt x="2365334" y="709425"/>
                  <a:pt x="2238982" y="707886"/>
                </a:cubicBezTo>
                <a:cubicBezTo>
                  <a:pt x="2096255" y="690276"/>
                  <a:pt x="1873624" y="743317"/>
                  <a:pt x="1597653" y="707886"/>
                </a:cubicBezTo>
                <a:cubicBezTo>
                  <a:pt x="1144797" y="790148"/>
                  <a:pt x="643814" y="672470"/>
                  <a:pt x="0" y="707886"/>
                </a:cubicBezTo>
                <a:cubicBezTo>
                  <a:pt x="35430" y="672110"/>
                  <a:pt x="22338" y="655736"/>
                  <a:pt x="0" y="613838"/>
                </a:cubicBezTo>
                <a:cubicBezTo>
                  <a:pt x="-24499" y="567942"/>
                  <a:pt x="-3795" y="557851"/>
                  <a:pt x="0" y="533948"/>
                </a:cubicBezTo>
                <a:cubicBezTo>
                  <a:pt x="-17577" y="515151"/>
                  <a:pt x="-53955" y="443743"/>
                  <a:pt x="0" y="418664"/>
                </a:cubicBezTo>
                <a:cubicBezTo>
                  <a:pt x="53212" y="379658"/>
                  <a:pt x="-15945" y="340110"/>
                  <a:pt x="0" y="324616"/>
                </a:cubicBezTo>
                <a:cubicBezTo>
                  <a:pt x="28340" y="296079"/>
                  <a:pt x="-28750" y="273590"/>
                  <a:pt x="0" y="230568"/>
                </a:cubicBezTo>
                <a:cubicBezTo>
                  <a:pt x="34861" y="187829"/>
                  <a:pt x="30188" y="152955"/>
                  <a:pt x="0" y="136520"/>
                </a:cubicBezTo>
                <a:cubicBezTo>
                  <a:pt x="-23340" y="111908"/>
                  <a:pt x="19199" y="3533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11338185"/>
                      <a:gd name="connsiteY0" fmla="*/ 0 h 707886"/>
                      <a:gd name="connsiteX1" fmla="*/ 628754 w 11338185"/>
                      <a:gd name="connsiteY1" fmla="*/ 0 h 707886"/>
                      <a:gd name="connsiteX2" fmla="*/ 1257508 w 11338185"/>
                      <a:gd name="connsiteY2" fmla="*/ 0 h 707886"/>
                      <a:gd name="connsiteX3" fmla="*/ 2401633 w 11338185"/>
                      <a:gd name="connsiteY3" fmla="*/ 0 h 707886"/>
                      <a:gd name="connsiteX4" fmla="*/ 3092231 w 11338185"/>
                      <a:gd name="connsiteY4" fmla="*/ 0 h 707886"/>
                      <a:gd name="connsiteX5" fmla="*/ 4009594 w 11338185"/>
                      <a:gd name="connsiteY5" fmla="*/ 0 h 707886"/>
                      <a:gd name="connsiteX6" fmla="*/ 4700193 w 11338185"/>
                      <a:gd name="connsiteY6" fmla="*/ 0 h 707886"/>
                      <a:gd name="connsiteX7" fmla="*/ 5730937 w 11338185"/>
                      <a:gd name="connsiteY7" fmla="*/ 0 h 707886"/>
                      <a:gd name="connsiteX8" fmla="*/ 6648299 w 11338185"/>
                      <a:gd name="connsiteY8" fmla="*/ 0 h 707886"/>
                      <a:gd name="connsiteX9" fmla="*/ 7058329 w 11338185"/>
                      <a:gd name="connsiteY9" fmla="*/ 0 h 707886"/>
                      <a:gd name="connsiteX10" fmla="*/ 7452279 w 11338185"/>
                      <a:gd name="connsiteY10" fmla="*/ 0 h 707886"/>
                      <a:gd name="connsiteX11" fmla="*/ 8142878 w 11338185"/>
                      <a:gd name="connsiteY11" fmla="*/ 0 h 707886"/>
                      <a:gd name="connsiteX12" fmla="*/ 9287003 w 11338185"/>
                      <a:gd name="connsiteY12" fmla="*/ 0 h 707886"/>
                      <a:gd name="connsiteX13" fmla="*/ 9970730 w 11338185"/>
                      <a:gd name="connsiteY13" fmla="*/ 0 h 707886"/>
                      <a:gd name="connsiteX14" fmla="*/ 10674969 w 11338185"/>
                      <a:gd name="connsiteY14" fmla="*/ 0 h 707886"/>
                      <a:gd name="connsiteX15" fmla="*/ 11338185 w 11338185"/>
                      <a:gd name="connsiteY15" fmla="*/ 0 h 707886"/>
                      <a:gd name="connsiteX16" fmla="*/ 11338185 w 11338185"/>
                      <a:gd name="connsiteY16" fmla="*/ 94047 h 707886"/>
                      <a:gd name="connsiteX17" fmla="*/ 11338185 w 11338185"/>
                      <a:gd name="connsiteY17" fmla="*/ 173937 h 707886"/>
                      <a:gd name="connsiteX18" fmla="*/ 11338185 w 11338185"/>
                      <a:gd name="connsiteY18" fmla="*/ 275064 h 707886"/>
                      <a:gd name="connsiteX19" fmla="*/ 11338185 w 11338185"/>
                      <a:gd name="connsiteY19" fmla="*/ 354954 h 707886"/>
                      <a:gd name="connsiteX20" fmla="*/ 11338185 w 11338185"/>
                      <a:gd name="connsiteY20" fmla="*/ 456080 h 707886"/>
                      <a:gd name="connsiteX21" fmla="*/ 11338185 w 11338185"/>
                      <a:gd name="connsiteY21" fmla="*/ 535970 h 707886"/>
                      <a:gd name="connsiteX22" fmla="*/ 11338185 w 11338185"/>
                      <a:gd name="connsiteY22" fmla="*/ 707886 h 707886"/>
                      <a:gd name="connsiteX23" fmla="*/ 10789005 w 11338185"/>
                      <a:gd name="connsiteY23" fmla="*/ 707886 h 707886"/>
                      <a:gd name="connsiteX24" fmla="*/ 10194059 w 11338185"/>
                      <a:gd name="connsiteY24" fmla="*/ 707886 h 707886"/>
                      <a:gd name="connsiteX25" fmla="*/ 9049933 w 11338185"/>
                      <a:gd name="connsiteY25" fmla="*/ 707886 h 707886"/>
                      <a:gd name="connsiteX26" fmla="*/ 8513946 w 11338185"/>
                      <a:gd name="connsiteY26" fmla="*/ 707886 h 707886"/>
                      <a:gd name="connsiteX27" fmla="*/ 8019189 w 11338185"/>
                      <a:gd name="connsiteY27" fmla="*/ 707886 h 707886"/>
                      <a:gd name="connsiteX28" fmla="*/ 7215209 w 11338185"/>
                      <a:gd name="connsiteY28" fmla="*/ 707886 h 707886"/>
                      <a:gd name="connsiteX29" fmla="*/ 6797138 w 11338185"/>
                      <a:gd name="connsiteY29" fmla="*/ 707886 h 707886"/>
                      <a:gd name="connsiteX30" fmla="*/ 6411227 w 11338185"/>
                      <a:gd name="connsiteY30" fmla="*/ 707886 h 707886"/>
                      <a:gd name="connsiteX31" fmla="*/ 5895855 w 11338185"/>
                      <a:gd name="connsiteY31" fmla="*/ 707886 h 707886"/>
                      <a:gd name="connsiteX32" fmla="*/ 5380483 w 11338185"/>
                      <a:gd name="connsiteY32" fmla="*/ 707886 h 707886"/>
                      <a:gd name="connsiteX33" fmla="*/ 4236358 w 11338185"/>
                      <a:gd name="connsiteY33" fmla="*/ 707886 h 707886"/>
                      <a:gd name="connsiteX34" fmla="*/ 3545760 w 11338185"/>
                      <a:gd name="connsiteY34" fmla="*/ 707886 h 707886"/>
                      <a:gd name="connsiteX35" fmla="*/ 2855161 w 11338185"/>
                      <a:gd name="connsiteY35" fmla="*/ 707886 h 707886"/>
                      <a:gd name="connsiteX36" fmla="*/ 2238982 w 11338185"/>
                      <a:gd name="connsiteY36" fmla="*/ 707886 h 707886"/>
                      <a:gd name="connsiteX37" fmla="*/ 1597653 w 11338185"/>
                      <a:gd name="connsiteY37" fmla="*/ 707886 h 707886"/>
                      <a:gd name="connsiteX38" fmla="*/ 0 w 11338185"/>
                      <a:gd name="connsiteY38" fmla="*/ 707886 h 707886"/>
                      <a:gd name="connsiteX39" fmla="*/ 0 w 11338185"/>
                      <a:gd name="connsiteY39" fmla="*/ 613838 h 707886"/>
                      <a:gd name="connsiteX40" fmla="*/ 0 w 11338185"/>
                      <a:gd name="connsiteY40" fmla="*/ 533948 h 707886"/>
                      <a:gd name="connsiteX41" fmla="*/ 0 w 11338185"/>
                      <a:gd name="connsiteY41" fmla="*/ 418664 h 707886"/>
                      <a:gd name="connsiteX42" fmla="*/ 0 w 11338185"/>
                      <a:gd name="connsiteY42" fmla="*/ 324616 h 707886"/>
                      <a:gd name="connsiteX43" fmla="*/ 0 w 11338185"/>
                      <a:gd name="connsiteY43" fmla="*/ 230568 h 707886"/>
                      <a:gd name="connsiteX44" fmla="*/ 0 w 11338185"/>
                      <a:gd name="connsiteY44" fmla="*/ 136520 h 707886"/>
                      <a:gd name="connsiteX45" fmla="*/ 0 w 11338185"/>
                      <a:gd name="connsiteY45" fmla="*/ 0 h 707886"/>
                      <a:gd name="connsiteX0" fmla="*/ 0 w 11338185"/>
                      <a:gd name="connsiteY0" fmla="*/ 0 h 707886"/>
                      <a:gd name="connsiteX1" fmla="*/ 690598 w 11338185"/>
                      <a:gd name="connsiteY1" fmla="*/ 0 h 707886"/>
                      <a:gd name="connsiteX2" fmla="*/ 1381197 w 11338185"/>
                      <a:gd name="connsiteY2" fmla="*/ 0 h 707886"/>
                      <a:gd name="connsiteX3" fmla="*/ 1941818 w 11338185"/>
                      <a:gd name="connsiteY3" fmla="*/ 0 h 707886"/>
                      <a:gd name="connsiteX4" fmla="*/ 2525322 w 11338185"/>
                      <a:gd name="connsiteY4" fmla="*/ 0 h 707886"/>
                      <a:gd name="connsiteX5" fmla="*/ 3097386 w 11338185"/>
                      <a:gd name="connsiteY5" fmla="*/ 0 h 707886"/>
                      <a:gd name="connsiteX6" fmla="*/ 3669449 w 11338185"/>
                      <a:gd name="connsiteY6" fmla="*/ 0 h 707886"/>
                      <a:gd name="connsiteX7" fmla="*/ 4700193 w 11338185"/>
                      <a:gd name="connsiteY7" fmla="*/ 0 h 707886"/>
                      <a:gd name="connsiteX8" fmla="*/ 5118263 w 11338185"/>
                      <a:gd name="connsiteY8" fmla="*/ 0 h 707886"/>
                      <a:gd name="connsiteX9" fmla="*/ 5504173 w 11338185"/>
                      <a:gd name="connsiteY9" fmla="*/ 0 h 707886"/>
                      <a:gd name="connsiteX10" fmla="*/ 5882044 w 11338185"/>
                      <a:gd name="connsiteY10" fmla="*/ 0 h 707886"/>
                      <a:gd name="connsiteX11" fmla="*/ 6308154 w 11338185"/>
                      <a:gd name="connsiteY11" fmla="*/ 0 h 707886"/>
                      <a:gd name="connsiteX12" fmla="*/ 6962057 w 11338185"/>
                      <a:gd name="connsiteY12" fmla="*/ 0 h 707886"/>
                      <a:gd name="connsiteX13" fmla="*/ 7565660 w 11338185"/>
                      <a:gd name="connsiteY13" fmla="*/ 0 h 707886"/>
                      <a:gd name="connsiteX14" fmla="*/ 8596406 w 11338185"/>
                      <a:gd name="connsiteY14" fmla="*/ 0 h 707886"/>
                      <a:gd name="connsiteX15" fmla="*/ 9055087 w 11338185"/>
                      <a:gd name="connsiteY15" fmla="*/ 0 h 707886"/>
                      <a:gd name="connsiteX16" fmla="*/ 9513767 w 11338185"/>
                      <a:gd name="connsiteY16" fmla="*/ 0 h 707886"/>
                      <a:gd name="connsiteX17" fmla="*/ 10431130 w 11338185"/>
                      <a:gd name="connsiteY17" fmla="*/ 0 h 707886"/>
                      <a:gd name="connsiteX18" fmla="*/ 10857446 w 11338185"/>
                      <a:gd name="connsiteY18" fmla="*/ 0 h 707886"/>
                      <a:gd name="connsiteX19" fmla="*/ 11338185 w 11338185"/>
                      <a:gd name="connsiteY19" fmla="*/ 0 h 707886"/>
                      <a:gd name="connsiteX20" fmla="*/ 11338185 w 11338185"/>
                      <a:gd name="connsiteY20" fmla="*/ 94047 h 707886"/>
                      <a:gd name="connsiteX21" fmla="*/ 11338185 w 11338185"/>
                      <a:gd name="connsiteY21" fmla="*/ 202253 h 707886"/>
                      <a:gd name="connsiteX22" fmla="*/ 11338185 w 11338185"/>
                      <a:gd name="connsiteY22" fmla="*/ 282143 h 707886"/>
                      <a:gd name="connsiteX23" fmla="*/ 11338185 w 11338185"/>
                      <a:gd name="connsiteY23" fmla="*/ 362033 h 707886"/>
                      <a:gd name="connsiteX24" fmla="*/ 11338185 w 11338185"/>
                      <a:gd name="connsiteY24" fmla="*/ 456080 h 707886"/>
                      <a:gd name="connsiteX25" fmla="*/ 11338185 w 11338185"/>
                      <a:gd name="connsiteY25" fmla="*/ 571365 h 707886"/>
                      <a:gd name="connsiteX26" fmla="*/ 11338185 w 11338185"/>
                      <a:gd name="connsiteY26" fmla="*/ 707886 h 707886"/>
                      <a:gd name="connsiteX27" fmla="*/ 10647586 w 11338185"/>
                      <a:gd name="connsiteY27" fmla="*/ 707886 h 707886"/>
                      <a:gd name="connsiteX28" fmla="*/ 9956987 w 11338185"/>
                      <a:gd name="connsiteY28" fmla="*/ 707886 h 707886"/>
                      <a:gd name="connsiteX29" fmla="*/ 9579116 w 11338185"/>
                      <a:gd name="connsiteY29" fmla="*/ 707886 h 707886"/>
                      <a:gd name="connsiteX30" fmla="*/ 9153007 w 11338185"/>
                      <a:gd name="connsiteY30" fmla="*/ 707886 h 707886"/>
                      <a:gd name="connsiteX31" fmla="*/ 8008881 w 11338185"/>
                      <a:gd name="connsiteY31" fmla="*/ 707886 h 707886"/>
                      <a:gd name="connsiteX32" fmla="*/ 7606891 w 11338185"/>
                      <a:gd name="connsiteY32" fmla="*/ 707886 h 707886"/>
                      <a:gd name="connsiteX33" fmla="*/ 7204901 w 11338185"/>
                      <a:gd name="connsiteY33" fmla="*/ 707886 h 707886"/>
                      <a:gd name="connsiteX34" fmla="*/ 6720451 w 11338185"/>
                      <a:gd name="connsiteY34" fmla="*/ 707886 h 707886"/>
                      <a:gd name="connsiteX35" fmla="*/ 6174157 w 11338185"/>
                      <a:gd name="connsiteY35" fmla="*/ 707886 h 707886"/>
                      <a:gd name="connsiteX36" fmla="*/ 5772167 w 11338185"/>
                      <a:gd name="connsiteY36" fmla="*/ 707886 h 707886"/>
                      <a:gd name="connsiteX37" fmla="*/ 5370177 w 11338185"/>
                      <a:gd name="connsiteY37" fmla="*/ 707886 h 707886"/>
                      <a:gd name="connsiteX38" fmla="*/ 4875419 w 11338185"/>
                      <a:gd name="connsiteY38" fmla="*/ 707886 h 707886"/>
                      <a:gd name="connsiteX39" fmla="*/ 4339431 w 11338185"/>
                      <a:gd name="connsiteY39" fmla="*/ 707886 h 707886"/>
                      <a:gd name="connsiteX40" fmla="*/ 3422070 w 11338185"/>
                      <a:gd name="connsiteY40" fmla="*/ 707886 h 707886"/>
                      <a:gd name="connsiteX41" fmla="*/ 2963389 w 11338185"/>
                      <a:gd name="connsiteY41" fmla="*/ 707886 h 707886"/>
                      <a:gd name="connsiteX42" fmla="*/ 2504708 w 11338185"/>
                      <a:gd name="connsiteY42" fmla="*/ 707886 h 707886"/>
                      <a:gd name="connsiteX43" fmla="*/ 1888529 w 11338185"/>
                      <a:gd name="connsiteY43" fmla="*/ 707886 h 707886"/>
                      <a:gd name="connsiteX44" fmla="*/ 1247200 w 11338185"/>
                      <a:gd name="connsiteY44" fmla="*/ 707886 h 707886"/>
                      <a:gd name="connsiteX45" fmla="*/ 0 w 11338185"/>
                      <a:gd name="connsiteY45" fmla="*/ 707886 h 707886"/>
                      <a:gd name="connsiteX46" fmla="*/ 0 w 11338185"/>
                      <a:gd name="connsiteY46" fmla="*/ 627996 h 707886"/>
                      <a:gd name="connsiteX47" fmla="*/ 0 w 11338185"/>
                      <a:gd name="connsiteY47" fmla="*/ 541027 h 707886"/>
                      <a:gd name="connsiteX48" fmla="*/ 0 w 11338185"/>
                      <a:gd name="connsiteY48" fmla="*/ 425742 h 707886"/>
                      <a:gd name="connsiteX49" fmla="*/ 0 w 11338185"/>
                      <a:gd name="connsiteY49" fmla="*/ 331695 h 707886"/>
                      <a:gd name="connsiteX50" fmla="*/ 0 w 11338185"/>
                      <a:gd name="connsiteY50" fmla="*/ 244726 h 707886"/>
                      <a:gd name="connsiteX51" fmla="*/ 0 w 11338185"/>
                      <a:gd name="connsiteY51" fmla="*/ 129442 h 707886"/>
                      <a:gd name="connsiteX52" fmla="*/ 0 w 11338185"/>
                      <a:gd name="connsiteY52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1338185" h="707886" fill="none" extrusionOk="0">
                        <a:moveTo>
                          <a:pt x="0" y="0"/>
                        </a:moveTo>
                        <a:cubicBezTo>
                          <a:pt x="236978" y="-19860"/>
                          <a:pt x="341705" y="25994"/>
                          <a:pt x="628754" y="0"/>
                        </a:cubicBezTo>
                        <a:cubicBezTo>
                          <a:pt x="915803" y="-25994"/>
                          <a:pt x="951733" y="4354"/>
                          <a:pt x="1257508" y="0"/>
                        </a:cubicBezTo>
                        <a:cubicBezTo>
                          <a:pt x="1731585" y="-55841"/>
                          <a:pt x="2166571" y="-11029"/>
                          <a:pt x="2401633" y="0"/>
                        </a:cubicBezTo>
                        <a:cubicBezTo>
                          <a:pt x="2730791" y="-12406"/>
                          <a:pt x="2754609" y="-10983"/>
                          <a:pt x="3092231" y="0"/>
                        </a:cubicBezTo>
                        <a:cubicBezTo>
                          <a:pt x="3315030" y="40447"/>
                          <a:pt x="3748405" y="41728"/>
                          <a:pt x="4009594" y="0"/>
                        </a:cubicBezTo>
                        <a:cubicBezTo>
                          <a:pt x="4245045" y="-20097"/>
                          <a:pt x="4454160" y="16843"/>
                          <a:pt x="4700193" y="0"/>
                        </a:cubicBezTo>
                        <a:cubicBezTo>
                          <a:pt x="5021689" y="-29896"/>
                          <a:pt x="5516028" y="14149"/>
                          <a:pt x="5730937" y="0"/>
                        </a:cubicBezTo>
                        <a:cubicBezTo>
                          <a:pt x="5949945" y="46157"/>
                          <a:pt x="6293721" y="-4891"/>
                          <a:pt x="6648299" y="0"/>
                        </a:cubicBezTo>
                        <a:cubicBezTo>
                          <a:pt x="6832727" y="1867"/>
                          <a:pt x="6892010" y="-3082"/>
                          <a:pt x="7058329" y="0"/>
                        </a:cubicBezTo>
                        <a:cubicBezTo>
                          <a:pt x="7224648" y="3082"/>
                          <a:pt x="7310641" y="14869"/>
                          <a:pt x="7452279" y="0"/>
                        </a:cubicBezTo>
                        <a:cubicBezTo>
                          <a:pt x="7663707" y="-847"/>
                          <a:pt x="7961523" y="37509"/>
                          <a:pt x="8142878" y="0"/>
                        </a:cubicBezTo>
                        <a:cubicBezTo>
                          <a:pt x="8361378" y="-34848"/>
                          <a:pt x="9046621" y="4101"/>
                          <a:pt x="9287003" y="0"/>
                        </a:cubicBezTo>
                        <a:cubicBezTo>
                          <a:pt x="9535237" y="-23503"/>
                          <a:pt x="9678883" y="-18257"/>
                          <a:pt x="9970730" y="0"/>
                        </a:cubicBezTo>
                        <a:cubicBezTo>
                          <a:pt x="10262577" y="18257"/>
                          <a:pt x="10453124" y="29254"/>
                          <a:pt x="10674969" y="0"/>
                        </a:cubicBezTo>
                        <a:cubicBezTo>
                          <a:pt x="10896814" y="-29254"/>
                          <a:pt x="11047542" y="-15748"/>
                          <a:pt x="11338185" y="0"/>
                        </a:cubicBezTo>
                        <a:cubicBezTo>
                          <a:pt x="11340520" y="21577"/>
                          <a:pt x="11360071" y="54515"/>
                          <a:pt x="11338185" y="94047"/>
                        </a:cubicBezTo>
                        <a:cubicBezTo>
                          <a:pt x="11312472" y="138836"/>
                          <a:pt x="11305333" y="155713"/>
                          <a:pt x="11338185" y="173937"/>
                        </a:cubicBezTo>
                        <a:cubicBezTo>
                          <a:pt x="11384524" y="195227"/>
                          <a:pt x="11379255" y="257328"/>
                          <a:pt x="11338185" y="275064"/>
                        </a:cubicBezTo>
                        <a:cubicBezTo>
                          <a:pt x="11290224" y="308220"/>
                          <a:pt x="11341127" y="329958"/>
                          <a:pt x="11338185" y="354954"/>
                        </a:cubicBezTo>
                        <a:cubicBezTo>
                          <a:pt x="11338371" y="381866"/>
                          <a:pt x="11311027" y="427873"/>
                          <a:pt x="11338185" y="456080"/>
                        </a:cubicBezTo>
                        <a:cubicBezTo>
                          <a:pt x="11357927" y="474321"/>
                          <a:pt x="11311379" y="503570"/>
                          <a:pt x="11338185" y="535970"/>
                        </a:cubicBezTo>
                        <a:cubicBezTo>
                          <a:pt x="11366396" y="563285"/>
                          <a:pt x="11316261" y="652243"/>
                          <a:pt x="11338185" y="707886"/>
                        </a:cubicBezTo>
                        <a:cubicBezTo>
                          <a:pt x="11195375" y="730158"/>
                          <a:pt x="11006538" y="682637"/>
                          <a:pt x="10789005" y="707886"/>
                        </a:cubicBezTo>
                        <a:cubicBezTo>
                          <a:pt x="10571472" y="733135"/>
                          <a:pt x="10455370" y="722010"/>
                          <a:pt x="10194059" y="707886"/>
                        </a:cubicBezTo>
                        <a:cubicBezTo>
                          <a:pt x="9762094" y="746507"/>
                          <a:pt x="9448024" y="726539"/>
                          <a:pt x="9049933" y="707886"/>
                        </a:cubicBezTo>
                        <a:cubicBezTo>
                          <a:pt x="8890482" y="682179"/>
                          <a:pt x="8621607" y="716561"/>
                          <a:pt x="8513946" y="707886"/>
                        </a:cubicBezTo>
                        <a:cubicBezTo>
                          <a:pt x="8406285" y="699211"/>
                          <a:pt x="8210640" y="711646"/>
                          <a:pt x="8019189" y="707886"/>
                        </a:cubicBezTo>
                        <a:cubicBezTo>
                          <a:pt x="7706862" y="692460"/>
                          <a:pt x="7580634" y="705980"/>
                          <a:pt x="7215209" y="707886"/>
                        </a:cubicBezTo>
                        <a:cubicBezTo>
                          <a:pt x="7009530" y="701522"/>
                          <a:pt x="6954799" y="726297"/>
                          <a:pt x="6797138" y="707886"/>
                        </a:cubicBezTo>
                        <a:cubicBezTo>
                          <a:pt x="6639477" y="689475"/>
                          <a:pt x="6530928" y="718775"/>
                          <a:pt x="6411227" y="707886"/>
                        </a:cubicBezTo>
                        <a:cubicBezTo>
                          <a:pt x="6277870" y="696220"/>
                          <a:pt x="6144709" y="682271"/>
                          <a:pt x="5895855" y="707886"/>
                        </a:cubicBezTo>
                        <a:cubicBezTo>
                          <a:pt x="5647001" y="733501"/>
                          <a:pt x="5556591" y="688145"/>
                          <a:pt x="5380483" y="707886"/>
                        </a:cubicBezTo>
                        <a:cubicBezTo>
                          <a:pt x="5239463" y="689739"/>
                          <a:pt x="4624616" y="665173"/>
                          <a:pt x="4236358" y="707886"/>
                        </a:cubicBezTo>
                        <a:cubicBezTo>
                          <a:pt x="3985239" y="687285"/>
                          <a:pt x="3743438" y="678363"/>
                          <a:pt x="3545760" y="707886"/>
                        </a:cubicBezTo>
                        <a:cubicBezTo>
                          <a:pt x="3312396" y="695231"/>
                          <a:pt x="3118052" y="719185"/>
                          <a:pt x="2855161" y="707886"/>
                        </a:cubicBezTo>
                        <a:cubicBezTo>
                          <a:pt x="2550316" y="732818"/>
                          <a:pt x="2395118" y="729111"/>
                          <a:pt x="2238982" y="707886"/>
                        </a:cubicBezTo>
                        <a:cubicBezTo>
                          <a:pt x="2082846" y="686661"/>
                          <a:pt x="1896591" y="733898"/>
                          <a:pt x="1597653" y="707886"/>
                        </a:cubicBezTo>
                        <a:cubicBezTo>
                          <a:pt x="1207321" y="662675"/>
                          <a:pt x="609852" y="729073"/>
                          <a:pt x="0" y="707886"/>
                        </a:cubicBezTo>
                        <a:cubicBezTo>
                          <a:pt x="35325" y="669419"/>
                          <a:pt x="23703" y="655114"/>
                          <a:pt x="0" y="613838"/>
                        </a:cubicBezTo>
                        <a:cubicBezTo>
                          <a:pt x="-25962" y="569207"/>
                          <a:pt x="-5547" y="553411"/>
                          <a:pt x="0" y="533948"/>
                        </a:cubicBezTo>
                        <a:cubicBezTo>
                          <a:pt x="-7510" y="522658"/>
                          <a:pt x="-43568" y="446925"/>
                          <a:pt x="0" y="418664"/>
                        </a:cubicBezTo>
                        <a:cubicBezTo>
                          <a:pt x="53025" y="378064"/>
                          <a:pt x="-16969" y="345572"/>
                          <a:pt x="0" y="324616"/>
                        </a:cubicBezTo>
                        <a:cubicBezTo>
                          <a:pt x="19730" y="301609"/>
                          <a:pt x="-35885" y="264905"/>
                          <a:pt x="0" y="230568"/>
                        </a:cubicBezTo>
                        <a:cubicBezTo>
                          <a:pt x="36464" y="181541"/>
                          <a:pt x="31275" y="156049"/>
                          <a:pt x="0" y="136520"/>
                        </a:cubicBezTo>
                        <a:cubicBezTo>
                          <a:pt x="-24078" y="110433"/>
                          <a:pt x="22058" y="35693"/>
                          <a:pt x="0" y="0"/>
                        </a:cubicBezTo>
                        <a:close/>
                      </a:path>
                      <a:path w="11338185" h="707886" stroke="0" extrusionOk="0">
                        <a:moveTo>
                          <a:pt x="0" y="0"/>
                        </a:moveTo>
                        <a:cubicBezTo>
                          <a:pt x="295948" y="-32384"/>
                          <a:pt x="346294" y="3965"/>
                          <a:pt x="690598" y="0"/>
                        </a:cubicBezTo>
                        <a:cubicBezTo>
                          <a:pt x="911320" y="12340"/>
                          <a:pt x="1058283" y="353"/>
                          <a:pt x="1381197" y="0"/>
                        </a:cubicBezTo>
                        <a:cubicBezTo>
                          <a:pt x="1645836" y="12190"/>
                          <a:pt x="1753240" y="-6456"/>
                          <a:pt x="1941818" y="0"/>
                        </a:cubicBezTo>
                        <a:cubicBezTo>
                          <a:pt x="2130396" y="6456"/>
                          <a:pt x="2340008" y="20442"/>
                          <a:pt x="2525322" y="0"/>
                        </a:cubicBezTo>
                        <a:cubicBezTo>
                          <a:pt x="2728486" y="-8324"/>
                          <a:pt x="2872969" y="8896"/>
                          <a:pt x="3097386" y="0"/>
                        </a:cubicBezTo>
                        <a:cubicBezTo>
                          <a:pt x="3321803" y="-8896"/>
                          <a:pt x="3453388" y="17653"/>
                          <a:pt x="3669449" y="0"/>
                        </a:cubicBezTo>
                        <a:cubicBezTo>
                          <a:pt x="4027406" y="-25241"/>
                          <a:pt x="4193550" y="-5523"/>
                          <a:pt x="4700193" y="0"/>
                        </a:cubicBezTo>
                        <a:cubicBezTo>
                          <a:pt x="4866444" y="-20736"/>
                          <a:pt x="4961504" y="-18963"/>
                          <a:pt x="5118263" y="0"/>
                        </a:cubicBezTo>
                        <a:cubicBezTo>
                          <a:pt x="5275022" y="18963"/>
                          <a:pt x="5404038" y="9591"/>
                          <a:pt x="5504173" y="0"/>
                        </a:cubicBezTo>
                        <a:cubicBezTo>
                          <a:pt x="5614650" y="-15421"/>
                          <a:pt x="5700609" y="1422"/>
                          <a:pt x="5882044" y="0"/>
                        </a:cubicBezTo>
                        <a:cubicBezTo>
                          <a:pt x="6063479" y="-1422"/>
                          <a:pt x="6181699" y="15098"/>
                          <a:pt x="6308154" y="0"/>
                        </a:cubicBezTo>
                        <a:cubicBezTo>
                          <a:pt x="6482496" y="-20068"/>
                          <a:pt x="6791947" y="3827"/>
                          <a:pt x="6962057" y="0"/>
                        </a:cubicBezTo>
                        <a:cubicBezTo>
                          <a:pt x="7132167" y="-3827"/>
                          <a:pt x="7331040" y="-10584"/>
                          <a:pt x="7565660" y="0"/>
                        </a:cubicBezTo>
                        <a:cubicBezTo>
                          <a:pt x="7898694" y="-913"/>
                          <a:pt x="8129649" y="-54388"/>
                          <a:pt x="8596406" y="0"/>
                        </a:cubicBezTo>
                        <a:cubicBezTo>
                          <a:pt x="8812769" y="-15875"/>
                          <a:pt x="8929645" y="-12144"/>
                          <a:pt x="9055087" y="0"/>
                        </a:cubicBezTo>
                        <a:cubicBezTo>
                          <a:pt x="9180529" y="12144"/>
                          <a:pt x="9347622" y="9806"/>
                          <a:pt x="9513767" y="0"/>
                        </a:cubicBezTo>
                        <a:cubicBezTo>
                          <a:pt x="9780839" y="14940"/>
                          <a:pt x="10187299" y="10977"/>
                          <a:pt x="10431130" y="0"/>
                        </a:cubicBezTo>
                        <a:cubicBezTo>
                          <a:pt x="10635615" y="13263"/>
                          <a:pt x="10757487" y="16406"/>
                          <a:pt x="10857446" y="0"/>
                        </a:cubicBezTo>
                        <a:cubicBezTo>
                          <a:pt x="10957405" y="-16406"/>
                          <a:pt x="11158447" y="-8180"/>
                          <a:pt x="11338185" y="0"/>
                        </a:cubicBezTo>
                        <a:cubicBezTo>
                          <a:pt x="11366090" y="21850"/>
                          <a:pt x="11358045" y="56213"/>
                          <a:pt x="11338185" y="94047"/>
                        </a:cubicBezTo>
                        <a:cubicBezTo>
                          <a:pt x="11325638" y="132188"/>
                          <a:pt x="11343683" y="164245"/>
                          <a:pt x="11338185" y="202253"/>
                        </a:cubicBezTo>
                        <a:cubicBezTo>
                          <a:pt x="11332386" y="236827"/>
                          <a:pt x="11336357" y="244909"/>
                          <a:pt x="11338185" y="282143"/>
                        </a:cubicBezTo>
                        <a:cubicBezTo>
                          <a:pt x="11342964" y="317830"/>
                          <a:pt x="11360567" y="337766"/>
                          <a:pt x="11338185" y="362033"/>
                        </a:cubicBezTo>
                        <a:cubicBezTo>
                          <a:pt x="11322323" y="384644"/>
                          <a:pt x="11378365" y="425469"/>
                          <a:pt x="11338185" y="456080"/>
                        </a:cubicBezTo>
                        <a:cubicBezTo>
                          <a:pt x="11299138" y="485972"/>
                          <a:pt x="11309047" y="517169"/>
                          <a:pt x="11338185" y="571365"/>
                        </a:cubicBezTo>
                        <a:cubicBezTo>
                          <a:pt x="11363375" y="624726"/>
                          <a:pt x="11277733" y="658193"/>
                          <a:pt x="11338185" y="707886"/>
                        </a:cubicBezTo>
                        <a:cubicBezTo>
                          <a:pt x="11097668" y="728530"/>
                          <a:pt x="10954727" y="685382"/>
                          <a:pt x="10647586" y="707886"/>
                        </a:cubicBezTo>
                        <a:cubicBezTo>
                          <a:pt x="10372297" y="683342"/>
                          <a:pt x="10157354" y="708878"/>
                          <a:pt x="9956987" y="707886"/>
                        </a:cubicBezTo>
                        <a:cubicBezTo>
                          <a:pt x="9878440" y="692700"/>
                          <a:pt x="9664017" y="725946"/>
                          <a:pt x="9579116" y="707886"/>
                        </a:cubicBezTo>
                        <a:cubicBezTo>
                          <a:pt x="9494215" y="689826"/>
                          <a:pt x="9351009" y="702540"/>
                          <a:pt x="9153007" y="707886"/>
                        </a:cubicBezTo>
                        <a:cubicBezTo>
                          <a:pt x="8941169" y="695878"/>
                          <a:pt x="8394043" y="799592"/>
                          <a:pt x="8008881" y="707886"/>
                        </a:cubicBezTo>
                        <a:cubicBezTo>
                          <a:pt x="7921477" y="697335"/>
                          <a:pt x="7760880" y="722008"/>
                          <a:pt x="7606891" y="707886"/>
                        </a:cubicBezTo>
                        <a:cubicBezTo>
                          <a:pt x="7452902" y="693765"/>
                          <a:pt x="7334887" y="722468"/>
                          <a:pt x="7204901" y="707886"/>
                        </a:cubicBezTo>
                        <a:cubicBezTo>
                          <a:pt x="6997771" y="707216"/>
                          <a:pt x="6917895" y="724089"/>
                          <a:pt x="6720451" y="707886"/>
                        </a:cubicBezTo>
                        <a:cubicBezTo>
                          <a:pt x="6523007" y="691684"/>
                          <a:pt x="6308432" y="683015"/>
                          <a:pt x="6174157" y="707886"/>
                        </a:cubicBezTo>
                        <a:cubicBezTo>
                          <a:pt x="6080563" y="710282"/>
                          <a:pt x="5879798" y="708198"/>
                          <a:pt x="5772167" y="707886"/>
                        </a:cubicBezTo>
                        <a:cubicBezTo>
                          <a:pt x="5664536" y="707575"/>
                          <a:pt x="5544009" y="715360"/>
                          <a:pt x="5370177" y="707886"/>
                        </a:cubicBezTo>
                        <a:cubicBezTo>
                          <a:pt x="5209879" y="713234"/>
                          <a:pt x="5013422" y="687420"/>
                          <a:pt x="4875419" y="707886"/>
                        </a:cubicBezTo>
                        <a:cubicBezTo>
                          <a:pt x="4737416" y="728352"/>
                          <a:pt x="4566128" y="688699"/>
                          <a:pt x="4339431" y="707886"/>
                        </a:cubicBezTo>
                        <a:cubicBezTo>
                          <a:pt x="4045443" y="685642"/>
                          <a:pt x="3741940" y="644739"/>
                          <a:pt x="3422070" y="707886"/>
                        </a:cubicBezTo>
                        <a:cubicBezTo>
                          <a:pt x="3218126" y="713632"/>
                          <a:pt x="3133376" y="704089"/>
                          <a:pt x="2963389" y="707886"/>
                        </a:cubicBezTo>
                        <a:cubicBezTo>
                          <a:pt x="2793402" y="711683"/>
                          <a:pt x="2689687" y="694737"/>
                          <a:pt x="2504708" y="707886"/>
                        </a:cubicBezTo>
                        <a:cubicBezTo>
                          <a:pt x="2307549" y="726225"/>
                          <a:pt x="2034665" y="677191"/>
                          <a:pt x="1888529" y="707886"/>
                        </a:cubicBezTo>
                        <a:cubicBezTo>
                          <a:pt x="1742393" y="738581"/>
                          <a:pt x="1555687" y="679800"/>
                          <a:pt x="1247200" y="707886"/>
                        </a:cubicBezTo>
                        <a:cubicBezTo>
                          <a:pt x="751763" y="719947"/>
                          <a:pt x="532730" y="763009"/>
                          <a:pt x="0" y="707886"/>
                        </a:cubicBezTo>
                        <a:cubicBezTo>
                          <a:pt x="16644" y="680217"/>
                          <a:pt x="9065" y="661924"/>
                          <a:pt x="0" y="627996"/>
                        </a:cubicBezTo>
                        <a:cubicBezTo>
                          <a:pt x="-7881" y="590106"/>
                          <a:pt x="-32148" y="585701"/>
                          <a:pt x="0" y="541027"/>
                        </a:cubicBezTo>
                        <a:cubicBezTo>
                          <a:pt x="25957" y="498759"/>
                          <a:pt x="-30443" y="450820"/>
                          <a:pt x="0" y="425742"/>
                        </a:cubicBezTo>
                        <a:cubicBezTo>
                          <a:pt x="34358" y="401798"/>
                          <a:pt x="-537" y="381406"/>
                          <a:pt x="0" y="331695"/>
                        </a:cubicBezTo>
                        <a:cubicBezTo>
                          <a:pt x="1581" y="288617"/>
                          <a:pt x="-6925" y="273899"/>
                          <a:pt x="0" y="244726"/>
                        </a:cubicBezTo>
                        <a:cubicBezTo>
                          <a:pt x="16596" y="218944"/>
                          <a:pt x="36783" y="146740"/>
                          <a:pt x="0" y="129442"/>
                        </a:cubicBezTo>
                        <a:cubicBezTo>
                          <a:pt x="-44993" y="109924"/>
                          <a:pt x="50952" y="51638"/>
                          <a:pt x="0" y="0"/>
                        </a:cubicBezTo>
                        <a:close/>
                      </a:path>
                      <a:path w="11338185" h="707886" fill="none" stroke="0" extrusionOk="0">
                        <a:moveTo>
                          <a:pt x="0" y="0"/>
                        </a:moveTo>
                        <a:cubicBezTo>
                          <a:pt x="156046" y="-227"/>
                          <a:pt x="342306" y="-28252"/>
                          <a:pt x="591029" y="0"/>
                        </a:cubicBezTo>
                        <a:cubicBezTo>
                          <a:pt x="839752" y="28252"/>
                          <a:pt x="1034137" y="14209"/>
                          <a:pt x="1257508" y="0"/>
                        </a:cubicBezTo>
                        <a:cubicBezTo>
                          <a:pt x="1728640" y="-44891"/>
                          <a:pt x="2054560" y="10623"/>
                          <a:pt x="2401633" y="0"/>
                        </a:cubicBezTo>
                        <a:cubicBezTo>
                          <a:pt x="2548450" y="17949"/>
                          <a:pt x="2824683" y="-7885"/>
                          <a:pt x="3092231" y="0"/>
                        </a:cubicBezTo>
                        <a:cubicBezTo>
                          <a:pt x="3319334" y="66436"/>
                          <a:pt x="3689077" y="39596"/>
                          <a:pt x="4009594" y="0"/>
                        </a:cubicBezTo>
                        <a:cubicBezTo>
                          <a:pt x="4329475" y="3618"/>
                          <a:pt x="4404300" y="-6386"/>
                          <a:pt x="4700193" y="0"/>
                        </a:cubicBezTo>
                        <a:cubicBezTo>
                          <a:pt x="4995458" y="-9525"/>
                          <a:pt x="5495077" y="-7234"/>
                          <a:pt x="5730937" y="0"/>
                        </a:cubicBezTo>
                        <a:cubicBezTo>
                          <a:pt x="5977752" y="-18004"/>
                          <a:pt x="6224050" y="26531"/>
                          <a:pt x="6648299" y="0"/>
                        </a:cubicBezTo>
                        <a:cubicBezTo>
                          <a:pt x="6727760" y="-17089"/>
                          <a:pt x="6913274" y="-9421"/>
                          <a:pt x="7026170" y="0"/>
                        </a:cubicBezTo>
                        <a:cubicBezTo>
                          <a:pt x="7139066" y="9421"/>
                          <a:pt x="7267860" y="-13496"/>
                          <a:pt x="7452279" y="0"/>
                        </a:cubicBezTo>
                        <a:cubicBezTo>
                          <a:pt x="7665266" y="-2764"/>
                          <a:pt x="7972564" y="17056"/>
                          <a:pt x="8142878" y="0"/>
                        </a:cubicBezTo>
                        <a:cubicBezTo>
                          <a:pt x="8318794" y="-4809"/>
                          <a:pt x="9034030" y="-12159"/>
                          <a:pt x="9287003" y="0"/>
                        </a:cubicBezTo>
                        <a:cubicBezTo>
                          <a:pt x="9482117" y="-23685"/>
                          <a:pt x="9647797" y="-22619"/>
                          <a:pt x="9950219" y="0"/>
                        </a:cubicBezTo>
                        <a:cubicBezTo>
                          <a:pt x="10252641" y="22619"/>
                          <a:pt x="10382910" y="3178"/>
                          <a:pt x="10674969" y="0"/>
                        </a:cubicBezTo>
                        <a:cubicBezTo>
                          <a:pt x="10967028" y="-3178"/>
                          <a:pt x="11012086" y="-4539"/>
                          <a:pt x="11338185" y="0"/>
                        </a:cubicBezTo>
                        <a:cubicBezTo>
                          <a:pt x="11353221" y="20476"/>
                          <a:pt x="11369767" y="53766"/>
                          <a:pt x="11338185" y="94047"/>
                        </a:cubicBezTo>
                        <a:cubicBezTo>
                          <a:pt x="11310979" y="143010"/>
                          <a:pt x="11308879" y="157046"/>
                          <a:pt x="11338185" y="173937"/>
                        </a:cubicBezTo>
                        <a:cubicBezTo>
                          <a:pt x="11380640" y="189072"/>
                          <a:pt x="11385711" y="251432"/>
                          <a:pt x="11338185" y="275064"/>
                        </a:cubicBezTo>
                        <a:cubicBezTo>
                          <a:pt x="11288991" y="299540"/>
                          <a:pt x="11343324" y="332047"/>
                          <a:pt x="11338185" y="354954"/>
                        </a:cubicBezTo>
                        <a:cubicBezTo>
                          <a:pt x="11338965" y="377657"/>
                          <a:pt x="11318270" y="430754"/>
                          <a:pt x="11338185" y="456080"/>
                        </a:cubicBezTo>
                        <a:cubicBezTo>
                          <a:pt x="11361895" y="484299"/>
                          <a:pt x="11317238" y="502909"/>
                          <a:pt x="11338185" y="535970"/>
                        </a:cubicBezTo>
                        <a:cubicBezTo>
                          <a:pt x="11368207" y="559273"/>
                          <a:pt x="11321003" y="657382"/>
                          <a:pt x="11338185" y="707886"/>
                        </a:cubicBezTo>
                        <a:cubicBezTo>
                          <a:pt x="11223646" y="685033"/>
                          <a:pt x="11025634" y="708472"/>
                          <a:pt x="10789005" y="707886"/>
                        </a:cubicBezTo>
                        <a:cubicBezTo>
                          <a:pt x="10552376" y="707300"/>
                          <a:pt x="10441261" y="730470"/>
                          <a:pt x="10194059" y="707886"/>
                        </a:cubicBezTo>
                        <a:cubicBezTo>
                          <a:pt x="9813940" y="658762"/>
                          <a:pt x="9436106" y="682925"/>
                          <a:pt x="9049933" y="707886"/>
                        </a:cubicBezTo>
                        <a:cubicBezTo>
                          <a:pt x="8788094" y="719018"/>
                          <a:pt x="8786344" y="707395"/>
                          <a:pt x="8524254" y="707886"/>
                        </a:cubicBezTo>
                        <a:cubicBezTo>
                          <a:pt x="8262164" y="708377"/>
                          <a:pt x="8159258" y="714769"/>
                          <a:pt x="8019189" y="707886"/>
                        </a:cubicBezTo>
                        <a:cubicBezTo>
                          <a:pt x="7739004" y="705948"/>
                          <a:pt x="7513086" y="714007"/>
                          <a:pt x="7215209" y="707886"/>
                        </a:cubicBezTo>
                        <a:cubicBezTo>
                          <a:pt x="7130496" y="702454"/>
                          <a:pt x="6970915" y="694943"/>
                          <a:pt x="6829298" y="707886"/>
                        </a:cubicBezTo>
                        <a:cubicBezTo>
                          <a:pt x="6687681" y="720829"/>
                          <a:pt x="6578522" y="692275"/>
                          <a:pt x="6411227" y="707886"/>
                        </a:cubicBezTo>
                        <a:cubicBezTo>
                          <a:pt x="6256837" y="698712"/>
                          <a:pt x="6038932" y="688927"/>
                          <a:pt x="5906162" y="707886"/>
                        </a:cubicBezTo>
                        <a:cubicBezTo>
                          <a:pt x="5773392" y="726845"/>
                          <a:pt x="5524609" y="701423"/>
                          <a:pt x="5380483" y="707886"/>
                        </a:cubicBezTo>
                        <a:cubicBezTo>
                          <a:pt x="5224685" y="789381"/>
                          <a:pt x="4709164" y="732885"/>
                          <a:pt x="4236358" y="707886"/>
                        </a:cubicBezTo>
                        <a:cubicBezTo>
                          <a:pt x="3930867" y="703928"/>
                          <a:pt x="3782241" y="703685"/>
                          <a:pt x="3545760" y="707886"/>
                        </a:cubicBezTo>
                        <a:cubicBezTo>
                          <a:pt x="3351637" y="730016"/>
                          <a:pt x="3121246" y="732638"/>
                          <a:pt x="2855161" y="707886"/>
                        </a:cubicBezTo>
                        <a:cubicBezTo>
                          <a:pt x="2555523" y="739528"/>
                          <a:pt x="2343067" y="731633"/>
                          <a:pt x="2201257" y="707886"/>
                        </a:cubicBezTo>
                        <a:cubicBezTo>
                          <a:pt x="2059447" y="684139"/>
                          <a:pt x="1887221" y="722468"/>
                          <a:pt x="1597653" y="707886"/>
                        </a:cubicBezTo>
                        <a:cubicBezTo>
                          <a:pt x="1251452" y="805561"/>
                          <a:pt x="711508" y="761035"/>
                          <a:pt x="0" y="707886"/>
                        </a:cubicBezTo>
                        <a:cubicBezTo>
                          <a:pt x="35306" y="668914"/>
                          <a:pt x="23024" y="656498"/>
                          <a:pt x="0" y="613838"/>
                        </a:cubicBezTo>
                        <a:cubicBezTo>
                          <a:pt x="-19842" y="568799"/>
                          <a:pt x="-2660" y="553973"/>
                          <a:pt x="0" y="533948"/>
                        </a:cubicBezTo>
                        <a:cubicBezTo>
                          <a:pt x="362" y="522783"/>
                          <a:pt x="-51129" y="470186"/>
                          <a:pt x="0" y="418664"/>
                        </a:cubicBezTo>
                        <a:cubicBezTo>
                          <a:pt x="51605" y="379883"/>
                          <a:pt x="-18191" y="344105"/>
                          <a:pt x="0" y="324616"/>
                        </a:cubicBezTo>
                        <a:cubicBezTo>
                          <a:pt x="20450" y="309159"/>
                          <a:pt x="-42187" y="284180"/>
                          <a:pt x="0" y="230568"/>
                        </a:cubicBezTo>
                        <a:cubicBezTo>
                          <a:pt x="34600" y="188512"/>
                          <a:pt x="33510" y="156112"/>
                          <a:pt x="0" y="136520"/>
                        </a:cubicBezTo>
                        <a:cubicBezTo>
                          <a:pt x="-27230" y="115172"/>
                          <a:pt x="12509" y="322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Ink Free" panose="03080402000500000000" pitchFamily="66" charset="0"/>
              </a:rPr>
              <a:t>Solve the anagrams!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1CC4-C772-434E-B8F0-7015AC3DDDCD}"/>
              </a:ext>
            </a:extLst>
          </p:cNvPr>
          <p:cNvSpPr txBox="1"/>
          <p:nvPr/>
        </p:nvSpPr>
        <p:spPr>
          <a:xfrm>
            <a:off x="807778" y="2083564"/>
            <a:ext cx="9454274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GB" sz="4800" b="1" dirty="0" err="1">
                <a:latin typeface="Century Gothic" panose="020B0502020202020204" pitchFamily="34" charset="0"/>
              </a:rPr>
              <a:t>i</a:t>
            </a: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emaj</a:t>
            </a:r>
            <a:endParaRPr lang="en-GB" sz="4800" b="1" i="0" dirty="0">
              <a:effectLst/>
              <a:latin typeface="Century Gothic" panose="020B0502020202020204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nusay</a:t>
            </a:r>
            <a:endParaRPr lang="en-GB" sz="4800" b="1" i="0" dirty="0">
              <a:effectLst/>
              <a:latin typeface="Century Gothic" panose="020B0502020202020204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800" b="1" dirty="0" err="1">
                <a:latin typeface="Century Gothic" panose="020B0502020202020204" pitchFamily="34" charset="0"/>
              </a:rPr>
              <a:t>e</a:t>
            </a: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lmsii</a:t>
            </a:r>
            <a:endParaRPr lang="en-GB" sz="4800" b="1" i="0" dirty="0">
              <a:effectLst/>
              <a:latin typeface="Century Gothic" panose="020B0502020202020204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cherpit</a:t>
            </a:r>
            <a:endParaRPr lang="en-GB" sz="4800" b="1" i="0" dirty="0">
              <a:effectLst/>
              <a:latin typeface="Century Gothic" panose="020B0502020202020204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dejaevict</a:t>
            </a:r>
            <a:endParaRPr lang="en-GB" sz="4800" b="1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Bell Task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A989C-7AAE-411A-913B-91E06D9BC9C2}"/>
              </a:ext>
            </a:extLst>
          </p:cNvPr>
          <p:cNvSpPr txBox="1"/>
          <p:nvPr/>
        </p:nvSpPr>
        <p:spPr>
          <a:xfrm>
            <a:off x="639503" y="975736"/>
            <a:ext cx="11338185" cy="707886"/>
          </a:xfrm>
          <a:custGeom>
            <a:avLst/>
            <a:gdLst>
              <a:gd name="connsiteX0" fmla="*/ 0 w 11338185"/>
              <a:gd name="connsiteY0" fmla="*/ 0 h 707886"/>
              <a:gd name="connsiteX1" fmla="*/ 628754 w 11338185"/>
              <a:gd name="connsiteY1" fmla="*/ 0 h 707886"/>
              <a:gd name="connsiteX2" fmla="*/ 1257508 w 11338185"/>
              <a:gd name="connsiteY2" fmla="*/ 0 h 707886"/>
              <a:gd name="connsiteX3" fmla="*/ 2401633 w 11338185"/>
              <a:gd name="connsiteY3" fmla="*/ 0 h 707886"/>
              <a:gd name="connsiteX4" fmla="*/ 3092231 w 11338185"/>
              <a:gd name="connsiteY4" fmla="*/ 0 h 707886"/>
              <a:gd name="connsiteX5" fmla="*/ 4009594 w 11338185"/>
              <a:gd name="connsiteY5" fmla="*/ 0 h 707886"/>
              <a:gd name="connsiteX6" fmla="*/ 4700193 w 11338185"/>
              <a:gd name="connsiteY6" fmla="*/ 0 h 707886"/>
              <a:gd name="connsiteX7" fmla="*/ 5730937 w 11338185"/>
              <a:gd name="connsiteY7" fmla="*/ 0 h 707886"/>
              <a:gd name="connsiteX8" fmla="*/ 6648299 w 11338185"/>
              <a:gd name="connsiteY8" fmla="*/ 0 h 707886"/>
              <a:gd name="connsiteX9" fmla="*/ 7058329 w 11338185"/>
              <a:gd name="connsiteY9" fmla="*/ 0 h 707886"/>
              <a:gd name="connsiteX10" fmla="*/ 7452279 w 11338185"/>
              <a:gd name="connsiteY10" fmla="*/ 0 h 707886"/>
              <a:gd name="connsiteX11" fmla="*/ 8142878 w 11338185"/>
              <a:gd name="connsiteY11" fmla="*/ 0 h 707886"/>
              <a:gd name="connsiteX12" fmla="*/ 9287003 w 11338185"/>
              <a:gd name="connsiteY12" fmla="*/ 0 h 707886"/>
              <a:gd name="connsiteX13" fmla="*/ 9970730 w 11338185"/>
              <a:gd name="connsiteY13" fmla="*/ 0 h 707886"/>
              <a:gd name="connsiteX14" fmla="*/ 10674969 w 11338185"/>
              <a:gd name="connsiteY14" fmla="*/ 0 h 707886"/>
              <a:gd name="connsiteX15" fmla="*/ 11338185 w 11338185"/>
              <a:gd name="connsiteY15" fmla="*/ 0 h 707886"/>
              <a:gd name="connsiteX16" fmla="*/ 11338185 w 11338185"/>
              <a:gd name="connsiteY16" fmla="*/ 94047 h 707886"/>
              <a:gd name="connsiteX17" fmla="*/ 11338185 w 11338185"/>
              <a:gd name="connsiteY17" fmla="*/ 173937 h 707886"/>
              <a:gd name="connsiteX18" fmla="*/ 11338185 w 11338185"/>
              <a:gd name="connsiteY18" fmla="*/ 275064 h 707886"/>
              <a:gd name="connsiteX19" fmla="*/ 11338185 w 11338185"/>
              <a:gd name="connsiteY19" fmla="*/ 354954 h 707886"/>
              <a:gd name="connsiteX20" fmla="*/ 11338185 w 11338185"/>
              <a:gd name="connsiteY20" fmla="*/ 456080 h 707886"/>
              <a:gd name="connsiteX21" fmla="*/ 11338185 w 11338185"/>
              <a:gd name="connsiteY21" fmla="*/ 535970 h 707886"/>
              <a:gd name="connsiteX22" fmla="*/ 11338185 w 11338185"/>
              <a:gd name="connsiteY22" fmla="*/ 707886 h 707886"/>
              <a:gd name="connsiteX23" fmla="*/ 10789005 w 11338185"/>
              <a:gd name="connsiteY23" fmla="*/ 707886 h 707886"/>
              <a:gd name="connsiteX24" fmla="*/ 10194059 w 11338185"/>
              <a:gd name="connsiteY24" fmla="*/ 707886 h 707886"/>
              <a:gd name="connsiteX25" fmla="*/ 9049933 w 11338185"/>
              <a:gd name="connsiteY25" fmla="*/ 707886 h 707886"/>
              <a:gd name="connsiteX26" fmla="*/ 8513946 w 11338185"/>
              <a:gd name="connsiteY26" fmla="*/ 707886 h 707886"/>
              <a:gd name="connsiteX27" fmla="*/ 8019189 w 11338185"/>
              <a:gd name="connsiteY27" fmla="*/ 707886 h 707886"/>
              <a:gd name="connsiteX28" fmla="*/ 7215209 w 11338185"/>
              <a:gd name="connsiteY28" fmla="*/ 707886 h 707886"/>
              <a:gd name="connsiteX29" fmla="*/ 6797138 w 11338185"/>
              <a:gd name="connsiteY29" fmla="*/ 707886 h 707886"/>
              <a:gd name="connsiteX30" fmla="*/ 6411227 w 11338185"/>
              <a:gd name="connsiteY30" fmla="*/ 707886 h 707886"/>
              <a:gd name="connsiteX31" fmla="*/ 5895855 w 11338185"/>
              <a:gd name="connsiteY31" fmla="*/ 707886 h 707886"/>
              <a:gd name="connsiteX32" fmla="*/ 5380483 w 11338185"/>
              <a:gd name="connsiteY32" fmla="*/ 707886 h 707886"/>
              <a:gd name="connsiteX33" fmla="*/ 4236358 w 11338185"/>
              <a:gd name="connsiteY33" fmla="*/ 707886 h 707886"/>
              <a:gd name="connsiteX34" fmla="*/ 3545760 w 11338185"/>
              <a:gd name="connsiteY34" fmla="*/ 707886 h 707886"/>
              <a:gd name="connsiteX35" fmla="*/ 2855161 w 11338185"/>
              <a:gd name="connsiteY35" fmla="*/ 707886 h 707886"/>
              <a:gd name="connsiteX36" fmla="*/ 2238982 w 11338185"/>
              <a:gd name="connsiteY36" fmla="*/ 707886 h 707886"/>
              <a:gd name="connsiteX37" fmla="*/ 1597653 w 11338185"/>
              <a:gd name="connsiteY37" fmla="*/ 707886 h 707886"/>
              <a:gd name="connsiteX38" fmla="*/ 0 w 11338185"/>
              <a:gd name="connsiteY38" fmla="*/ 707886 h 707886"/>
              <a:gd name="connsiteX39" fmla="*/ 0 w 11338185"/>
              <a:gd name="connsiteY39" fmla="*/ 613838 h 707886"/>
              <a:gd name="connsiteX40" fmla="*/ 0 w 11338185"/>
              <a:gd name="connsiteY40" fmla="*/ 533948 h 707886"/>
              <a:gd name="connsiteX41" fmla="*/ 0 w 11338185"/>
              <a:gd name="connsiteY41" fmla="*/ 418664 h 707886"/>
              <a:gd name="connsiteX42" fmla="*/ 0 w 11338185"/>
              <a:gd name="connsiteY42" fmla="*/ 324616 h 707886"/>
              <a:gd name="connsiteX43" fmla="*/ 0 w 11338185"/>
              <a:gd name="connsiteY43" fmla="*/ 230568 h 707886"/>
              <a:gd name="connsiteX44" fmla="*/ 0 w 11338185"/>
              <a:gd name="connsiteY44" fmla="*/ 136520 h 707886"/>
              <a:gd name="connsiteX45" fmla="*/ 0 w 11338185"/>
              <a:gd name="connsiteY45" fmla="*/ 0 h 707886"/>
              <a:gd name="connsiteX0" fmla="*/ 0 w 11338185"/>
              <a:gd name="connsiteY0" fmla="*/ 0 h 707886"/>
              <a:gd name="connsiteX1" fmla="*/ 690598 w 11338185"/>
              <a:gd name="connsiteY1" fmla="*/ 0 h 707886"/>
              <a:gd name="connsiteX2" fmla="*/ 1381197 w 11338185"/>
              <a:gd name="connsiteY2" fmla="*/ 0 h 707886"/>
              <a:gd name="connsiteX3" fmla="*/ 1941818 w 11338185"/>
              <a:gd name="connsiteY3" fmla="*/ 0 h 707886"/>
              <a:gd name="connsiteX4" fmla="*/ 2525322 w 11338185"/>
              <a:gd name="connsiteY4" fmla="*/ 0 h 707886"/>
              <a:gd name="connsiteX5" fmla="*/ 3097386 w 11338185"/>
              <a:gd name="connsiteY5" fmla="*/ 0 h 707886"/>
              <a:gd name="connsiteX6" fmla="*/ 3669449 w 11338185"/>
              <a:gd name="connsiteY6" fmla="*/ 0 h 707886"/>
              <a:gd name="connsiteX7" fmla="*/ 4700193 w 11338185"/>
              <a:gd name="connsiteY7" fmla="*/ 0 h 707886"/>
              <a:gd name="connsiteX8" fmla="*/ 5118263 w 11338185"/>
              <a:gd name="connsiteY8" fmla="*/ 0 h 707886"/>
              <a:gd name="connsiteX9" fmla="*/ 5504173 w 11338185"/>
              <a:gd name="connsiteY9" fmla="*/ 0 h 707886"/>
              <a:gd name="connsiteX10" fmla="*/ 5882044 w 11338185"/>
              <a:gd name="connsiteY10" fmla="*/ 0 h 707886"/>
              <a:gd name="connsiteX11" fmla="*/ 6308154 w 11338185"/>
              <a:gd name="connsiteY11" fmla="*/ 0 h 707886"/>
              <a:gd name="connsiteX12" fmla="*/ 6962057 w 11338185"/>
              <a:gd name="connsiteY12" fmla="*/ 0 h 707886"/>
              <a:gd name="connsiteX13" fmla="*/ 7565660 w 11338185"/>
              <a:gd name="connsiteY13" fmla="*/ 0 h 707886"/>
              <a:gd name="connsiteX14" fmla="*/ 8596406 w 11338185"/>
              <a:gd name="connsiteY14" fmla="*/ 0 h 707886"/>
              <a:gd name="connsiteX15" fmla="*/ 9055087 w 11338185"/>
              <a:gd name="connsiteY15" fmla="*/ 0 h 707886"/>
              <a:gd name="connsiteX16" fmla="*/ 9513767 w 11338185"/>
              <a:gd name="connsiteY16" fmla="*/ 0 h 707886"/>
              <a:gd name="connsiteX17" fmla="*/ 10431130 w 11338185"/>
              <a:gd name="connsiteY17" fmla="*/ 0 h 707886"/>
              <a:gd name="connsiteX18" fmla="*/ 10857446 w 11338185"/>
              <a:gd name="connsiteY18" fmla="*/ 0 h 707886"/>
              <a:gd name="connsiteX19" fmla="*/ 11338185 w 11338185"/>
              <a:gd name="connsiteY19" fmla="*/ 0 h 707886"/>
              <a:gd name="connsiteX20" fmla="*/ 11338185 w 11338185"/>
              <a:gd name="connsiteY20" fmla="*/ 94047 h 707886"/>
              <a:gd name="connsiteX21" fmla="*/ 11338185 w 11338185"/>
              <a:gd name="connsiteY21" fmla="*/ 202253 h 707886"/>
              <a:gd name="connsiteX22" fmla="*/ 11338185 w 11338185"/>
              <a:gd name="connsiteY22" fmla="*/ 282143 h 707886"/>
              <a:gd name="connsiteX23" fmla="*/ 11338185 w 11338185"/>
              <a:gd name="connsiteY23" fmla="*/ 362033 h 707886"/>
              <a:gd name="connsiteX24" fmla="*/ 11338185 w 11338185"/>
              <a:gd name="connsiteY24" fmla="*/ 456080 h 707886"/>
              <a:gd name="connsiteX25" fmla="*/ 11338185 w 11338185"/>
              <a:gd name="connsiteY25" fmla="*/ 571365 h 707886"/>
              <a:gd name="connsiteX26" fmla="*/ 11338185 w 11338185"/>
              <a:gd name="connsiteY26" fmla="*/ 707886 h 707886"/>
              <a:gd name="connsiteX27" fmla="*/ 10647586 w 11338185"/>
              <a:gd name="connsiteY27" fmla="*/ 707886 h 707886"/>
              <a:gd name="connsiteX28" fmla="*/ 9956987 w 11338185"/>
              <a:gd name="connsiteY28" fmla="*/ 707886 h 707886"/>
              <a:gd name="connsiteX29" fmla="*/ 9579116 w 11338185"/>
              <a:gd name="connsiteY29" fmla="*/ 707886 h 707886"/>
              <a:gd name="connsiteX30" fmla="*/ 9153007 w 11338185"/>
              <a:gd name="connsiteY30" fmla="*/ 707886 h 707886"/>
              <a:gd name="connsiteX31" fmla="*/ 8008881 w 11338185"/>
              <a:gd name="connsiteY31" fmla="*/ 707886 h 707886"/>
              <a:gd name="connsiteX32" fmla="*/ 7606891 w 11338185"/>
              <a:gd name="connsiteY32" fmla="*/ 707886 h 707886"/>
              <a:gd name="connsiteX33" fmla="*/ 7204901 w 11338185"/>
              <a:gd name="connsiteY33" fmla="*/ 707886 h 707886"/>
              <a:gd name="connsiteX34" fmla="*/ 6720451 w 11338185"/>
              <a:gd name="connsiteY34" fmla="*/ 707886 h 707886"/>
              <a:gd name="connsiteX35" fmla="*/ 6174157 w 11338185"/>
              <a:gd name="connsiteY35" fmla="*/ 707886 h 707886"/>
              <a:gd name="connsiteX36" fmla="*/ 5772167 w 11338185"/>
              <a:gd name="connsiteY36" fmla="*/ 707886 h 707886"/>
              <a:gd name="connsiteX37" fmla="*/ 5370177 w 11338185"/>
              <a:gd name="connsiteY37" fmla="*/ 707886 h 707886"/>
              <a:gd name="connsiteX38" fmla="*/ 4875419 w 11338185"/>
              <a:gd name="connsiteY38" fmla="*/ 707886 h 707886"/>
              <a:gd name="connsiteX39" fmla="*/ 4339431 w 11338185"/>
              <a:gd name="connsiteY39" fmla="*/ 707886 h 707886"/>
              <a:gd name="connsiteX40" fmla="*/ 3422070 w 11338185"/>
              <a:gd name="connsiteY40" fmla="*/ 707886 h 707886"/>
              <a:gd name="connsiteX41" fmla="*/ 2963389 w 11338185"/>
              <a:gd name="connsiteY41" fmla="*/ 707886 h 707886"/>
              <a:gd name="connsiteX42" fmla="*/ 2504708 w 11338185"/>
              <a:gd name="connsiteY42" fmla="*/ 707886 h 707886"/>
              <a:gd name="connsiteX43" fmla="*/ 1888529 w 11338185"/>
              <a:gd name="connsiteY43" fmla="*/ 707886 h 707886"/>
              <a:gd name="connsiteX44" fmla="*/ 1247200 w 11338185"/>
              <a:gd name="connsiteY44" fmla="*/ 707886 h 707886"/>
              <a:gd name="connsiteX45" fmla="*/ 0 w 11338185"/>
              <a:gd name="connsiteY45" fmla="*/ 707886 h 707886"/>
              <a:gd name="connsiteX46" fmla="*/ 0 w 11338185"/>
              <a:gd name="connsiteY46" fmla="*/ 627996 h 707886"/>
              <a:gd name="connsiteX47" fmla="*/ 0 w 11338185"/>
              <a:gd name="connsiteY47" fmla="*/ 541027 h 707886"/>
              <a:gd name="connsiteX48" fmla="*/ 0 w 11338185"/>
              <a:gd name="connsiteY48" fmla="*/ 425742 h 707886"/>
              <a:gd name="connsiteX49" fmla="*/ 0 w 11338185"/>
              <a:gd name="connsiteY49" fmla="*/ 331695 h 707886"/>
              <a:gd name="connsiteX50" fmla="*/ 0 w 11338185"/>
              <a:gd name="connsiteY50" fmla="*/ 244726 h 707886"/>
              <a:gd name="connsiteX51" fmla="*/ 0 w 11338185"/>
              <a:gd name="connsiteY51" fmla="*/ 129442 h 707886"/>
              <a:gd name="connsiteX52" fmla="*/ 0 w 11338185"/>
              <a:gd name="connsiteY52" fmla="*/ 0 h 707886"/>
              <a:gd name="connsiteX0" fmla="*/ 0 w 11338185"/>
              <a:gd name="connsiteY0" fmla="*/ 0 h 707886"/>
              <a:gd name="connsiteX1" fmla="*/ 591029 w 11338185"/>
              <a:gd name="connsiteY1" fmla="*/ 0 h 707886"/>
              <a:gd name="connsiteX2" fmla="*/ 1257508 w 11338185"/>
              <a:gd name="connsiteY2" fmla="*/ 0 h 707886"/>
              <a:gd name="connsiteX3" fmla="*/ 2401633 w 11338185"/>
              <a:gd name="connsiteY3" fmla="*/ 0 h 707886"/>
              <a:gd name="connsiteX4" fmla="*/ 3092231 w 11338185"/>
              <a:gd name="connsiteY4" fmla="*/ 0 h 707886"/>
              <a:gd name="connsiteX5" fmla="*/ 4009594 w 11338185"/>
              <a:gd name="connsiteY5" fmla="*/ 0 h 707886"/>
              <a:gd name="connsiteX6" fmla="*/ 4700193 w 11338185"/>
              <a:gd name="connsiteY6" fmla="*/ 0 h 707886"/>
              <a:gd name="connsiteX7" fmla="*/ 5730937 w 11338185"/>
              <a:gd name="connsiteY7" fmla="*/ 0 h 707886"/>
              <a:gd name="connsiteX8" fmla="*/ 6648299 w 11338185"/>
              <a:gd name="connsiteY8" fmla="*/ 0 h 707886"/>
              <a:gd name="connsiteX9" fmla="*/ 7026170 w 11338185"/>
              <a:gd name="connsiteY9" fmla="*/ 0 h 707886"/>
              <a:gd name="connsiteX10" fmla="*/ 7452279 w 11338185"/>
              <a:gd name="connsiteY10" fmla="*/ 0 h 707886"/>
              <a:gd name="connsiteX11" fmla="*/ 8142878 w 11338185"/>
              <a:gd name="connsiteY11" fmla="*/ 0 h 707886"/>
              <a:gd name="connsiteX12" fmla="*/ 9287003 w 11338185"/>
              <a:gd name="connsiteY12" fmla="*/ 0 h 707886"/>
              <a:gd name="connsiteX13" fmla="*/ 9950219 w 11338185"/>
              <a:gd name="connsiteY13" fmla="*/ 0 h 707886"/>
              <a:gd name="connsiteX14" fmla="*/ 10674969 w 11338185"/>
              <a:gd name="connsiteY14" fmla="*/ 0 h 707886"/>
              <a:gd name="connsiteX15" fmla="*/ 11338185 w 11338185"/>
              <a:gd name="connsiteY15" fmla="*/ 0 h 707886"/>
              <a:gd name="connsiteX16" fmla="*/ 11338185 w 11338185"/>
              <a:gd name="connsiteY16" fmla="*/ 94047 h 707886"/>
              <a:gd name="connsiteX17" fmla="*/ 11338185 w 11338185"/>
              <a:gd name="connsiteY17" fmla="*/ 173937 h 707886"/>
              <a:gd name="connsiteX18" fmla="*/ 11338185 w 11338185"/>
              <a:gd name="connsiteY18" fmla="*/ 275064 h 707886"/>
              <a:gd name="connsiteX19" fmla="*/ 11338185 w 11338185"/>
              <a:gd name="connsiteY19" fmla="*/ 354954 h 707886"/>
              <a:gd name="connsiteX20" fmla="*/ 11338185 w 11338185"/>
              <a:gd name="connsiteY20" fmla="*/ 456080 h 707886"/>
              <a:gd name="connsiteX21" fmla="*/ 11338185 w 11338185"/>
              <a:gd name="connsiteY21" fmla="*/ 535970 h 707886"/>
              <a:gd name="connsiteX22" fmla="*/ 11338185 w 11338185"/>
              <a:gd name="connsiteY22" fmla="*/ 707886 h 707886"/>
              <a:gd name="connsiteX23" fmla="*/ 10789005 w 11338185"/>
              <a:gd name="connsiteY23" fmla="*/ 707886 h 707886"/>
              <a:gd name="connsiteX24" fmla="*/ 10194059 w 11338185"/>
              <a:gd name="connsiteY24" fmla="*/ 707886 h 707886"/>
              <a:gd name="connsiteX25" fmla="*/ 9049933 w 11338185"/>
              <a:gd name="connsiteY25" fmla="*/ 707886 h 707886"/>
              <a:gd name="connsiteX26" fmla="*/ 8524254 w 11338185"/>
              <a:gd name="connsiteY26" fmla="*/ 707886 h 707886"/>
              <a:gd name="connsiteX27" fmla="*/ 8019189 w 11338185"/>
              <a:gd name="connsiteY27" fmla="*/ 707886 h 707886"/>
              <a:gd name="connsiteX28" fmla="*/ 7215209 w 11338185"/>
              <a:gd name="connsiteY28" fmla="*/ 707886 h 707886"/>
              <a:gd name="connsiteX29" fmla="*/ 6829298 w 11338185"/>
              <a:gd name="connsiteY29" fmla="*/ 707886 h 707886"/>
              <a:gd name="connsiteX30" fmla="*/ 6411227 w 11338185"/>
              <a:gd name="connsiteY30" fmla="*/ 707886 h 707886"/>
              <a:gd name="connsiteX31" fmla="*/ 5906162 w 11338185"/>
              <a:gd name="connsiteY31" fmla="*/ 707886 h 707886"/>
              <a:gd name="connsiteX32" fmla="*/ 5380483 w 11338185"/>
              <a:gd name="connsiteY32" fmla="*/ 707886 h 707886"/>
              <a:gd name="connsiteX33" fmla="*/ 4236358 w 11338185"/>
              <a:gd name="connsiteY33" fmla="*/ 707886 h 707886"/>
              <a:gd name="connsiteX34" fmla="*/ 3545760 w 11338185"/>
              <a:gd name="connsiteY34" fmla="*/ 707886 h 707886"/>
              <a:gd name="connsiteX35" fmla="*/ 2855161 w 11338185"/>
              <a:gd name="connsiteY35" fmla="*/ 707886 h 707886"/>
              <a:gd name="connsiteX36" fmla="*/ 2201257 w 11338185"/>
              <a:gd name="connsiteY36" fmla="*/ 707886 h 707886"/>
              <a:gd name="connsiteX37" fmla="*/ 1597653 w 11338185"/>
              <a:gd name="connsiteY37" fmla="*/ 707886 h 707886"/>
              <a:gd name="connsiteX38" fmla="*/ 0 w 11338185"/>
              <a:gd name="connsiteY38" fmla="*/ 707886 h 707886"/>
              <a:gd name="connsiteX39" fmla="*/ 0 w 11338185"/>
              <a:gd name="connsiteY39" fmla="*/ 613838 h 707886"/>
              <a:gd name="connsiteX40" fmla="*/ 0 w 11338185"/>
              <a:gd name="connsiteY40" fmla="*/ 533948 h 707886"/>
              <a:gd name="connsiteX41" fmla="*/ 0 w 11338185"/>
              <a:gd name="connsiteY41" fmla="*/ 418664 h 707886"/>
              <a:gd name="connsiteX42" fmla="*/ 0 w 11338185"/>
              <a:gd name="connsiteY42" fmla="*/ 324616 h 707886"/>
              <a:gd name="connsiteX43" fmla="*/ 0 w 11338185"/>
              <a:gd name="connsiteY43" fmla="*/ 230568 h 707886"/>
              <a:gd name="connsiteX44" fmla="*/ 0 w 11338185"/>
              <a:gd name="connsiteY44" fmla="*/ 136520 h 707886"/>
              <a:gd name="connsiteX45" fmla="*/ 0 w 11338185"/>
              <a:gd name="connsiteY4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38185" h="707886" fill="none" extrusionOk="0">
                <a:moveTo>
                  <a:pt x="0" y="0"/>
                </a:moveTo>
                <a:cubicBezTo>
                  <a:pt x="263992" y="-14449"/>
                  <a:pt x="351803" y="17066"/>
                  <a:pt x="628754" y="0"/>
                </a:cubicBezTo>
                <a:cubicBezTo>
                  <a:pt x="913690" y="-30469"/>
                  <a:pt x="943938" y="4415"/>
                  <a:pt x="1257508" y="0"/>
                </a:cubicBezTo>
                <a:cubicBezTo>
                  <a:pt x="1733627" y="-70946"/>
                  <a:pt x="2127980" y="32991"/>
                  <a:pt x="2401633" y="0"/>
                </a:cubicBezTo>
                <a:cubicBezTo>
                  <a:pt x="2731379" y="-13479"/>
                  <a:pt x="2755249" y="-12314"/>
                  <a:pt x="3092231" y="0"/>
                </a:cubicBezTo>
                <a:cubicBezTo>
                  <a:pt x="3297883" y="61692"/>
                  <a:pt x="3736515" y="30789"/>
                  <a:pt x="4009594" y="0"/>
                </a:cubicBezTo>
                <a:cubicBezTo>
                  <a:pt x="4246902" y="-508"/>
                  <a:pt x="4480046" y="38284"/>
                  <a:pt x="4700193" y="0"/>
                </a:cubicBezTo>
                <a:cubicBezTo>
                  <a:pt x="5015273" y="-30048"/>
                  <a:pt x="5486653" y="13704"/>
                  <a:pt x="5730937" y="0"/>
                </a:cubicBezTo>
                <a:cubicBezTo>
                  <a:pt x="5882256" y="90251"/>
                  <a:pt x="6286747" y="44443"/>
                  <a:pt x="6648299" y="0"/>
                </a:cubicBezTo>
                <a:cubicBezTo>
                  <a:pt x="6835005" y="12332"/>
                  <a:pt x="6895239" y="-2932"/>
                  <a:pt x="7058329" y="0"/>
                </a:cubicBezTo>
                <a:cubicBezTo>
                  <a:pt x="7237388" y="5339"/>
                  <a:pt x="7327160" y="19995"/>
                  <a:pt x="7452279" y="0"/>
                </a:cubicBezTo>
                <a:cubicBezTo>
                  <a:pt x="7675583" y="-5241"/>
                  <a:pt x="7918290" y="42940"/>
                  <a:pt x="8142878" y="0"/>
                </a:cubicBezTo>
                <a:cubicBezTo>
                  <a:pt x="8342011" y="-6133"/>
                  <a:pt x="8999331" y="-1664"/>
                  <a:pt x="9287003" y="0"/>
                </a:cubicBezTo>
                <a:cubicBezTo>
                  <a:pt x="9539201" y="-24572"/>
                  <a:pt x="9680426" y="-14888"/>
                  <a:pt x="9970730" y="0"/>
                </a:cubicBezTo>
                <a:cubicBezTo>
                  <a:pt x="10268410" y="17352"/>
                  <a:pt x="10446686" y="31583"/>
                  <a:pt x="10674969" y="0"/>
                </a:cubicBezTo>
                <a:cubicBezTo>
                  <a:pt x="10893953" y="-45433"/>
                  <a:pt x="11043585" y="-20224"/>
                  <a:pt x="11338185" y="0"/>
                </a:cubicBezTo>
                <a:cubicBezTo>
                  <a:pt x="11335310" y="24126"/>
                  <a:pt x="11355662" y="53869"/>
                  <a:pt x="11338185" y="94047"/>
                </a:cubicBezTo>
                <a:cubicBezTo>
                  <a:pt x="11307966" y="138410"/>
                  <a:pt x="11302535" y="159280"/>
                  <a:pt x="11338185" y="173937"/>
                </a:cubicBezTo>
                <a:cubicBezTo>
                  <a:pt x="11391517" y="189506"/>
                  <a:pt x="11383049" y="250492"/>
                  <a:pt x="11338185" y="275064"/>
                </a:cubicBezTo>
                <a:cubicBezTo>
                  <a:pt x="11291298" y="308507"/>
                  <a:pt x="11340540" y="330785"/>
                  <a:pt x="11338185" y="354954"/>
                </a:cubicBezTo>
                <a:cubicBezTo>
                  <a:pt x="11338222" y="385127"/>
                  <a:pt x="11302894" y="423128"/>
                  <a:pt x="11338185" y="456080"/>
                </a:cubicBezTo>
                <a:cubicBezTo>
                  <a:pt x="11366832" y="479693"/>
                  <a:pt x="11308522" y="501366"/>
                  <a:pt x="11338185" y="535970"/>
                </a:cubicBezTo>
                <a:cubicBezTo>
                  <a:pt x="11363676" y="556494"/>
                  <a:pt x="11321393" y="643960"/>
                  <a:pt x="11338185" y="707886"/>
                </a:cubicBezTo>
                <a:cubicBezTo>
                  <a:pt x="11196539" y="724472"/>
                  <a:pt x="11018278" y="690901"/>
                  <a:pt x="10789005" y="707886"/>
                </a:cubicBezTo>
                <a:cubicBezTo>
                  <a:pt x="10551756" y="750665"/>
                  <a:pt x="10463326" y="736975"/>
                  <a:pt x="10194059" y="707886"/>
                </a:cubicBezTo>
                <a:cubicBezTo>
                  <a:pt x="9834477" y="755964"/>
                  <a:pt x="9468989" y="724752"/>
                  <a:pt x="9049933" y="707886"/>
                </a:cubicBezTo>
                <a:cubicBezTo>
                  <a:pt x="8886336" y="693203"/>
                  <a:pt x="8635866" y="731063"/>
                  <a:pt x="8513946" y="707886"/>
                </a:cubicBezTo>
                <a:cubicBezTo>
                  <a:pt x="8425774" y="676329"/>
                  <a:pt x="8221483" y="707177"/>
                  <a:pt x="8019189" y="707886"/>
                </a:cubicBezTo>
                <a:cubicBezTo>
                  <a:pt x="7684341" y="699546"/>
                  <a:pt x="7596831" y="685399"/>
                  <a:pt x="7215209" y="707886"/>
                </a:cubicBezTo>
                <a:cubicBezTo>
                  <a:pt x="7001603" y="695983"/>
                  <a:pt x="6956668" y="726328"/>
                  <a:pt x="6797138" y="707886"/>
                </a:cubicBezTo>
                <a:cubicBezTo>
                  <a:pt x="6637741" y="672391"/>
                  <a:pt x="6527594" y="697719"/>
                  <a:pt x="6411227" y="707886"/>
                </a:cubicBezTo>
                <a:cubicBezTo>
                  <a:pt x="6306969" y="691755"/>
                  <a:pt x="6150195" y="696850"/>
                  <a:pt x="5895855" y="707886"/>
                </a:cubicBezTo>
                <a:cubicBezTo>
                  <a:pt x="5652316" y="729421"/>
                  <a:pt x="5568662" y="702893"/>
                  <a:pt x="5380483" y="707886"/>
                </a:cubicBezTo>
                <a:cubicBezTo>
                  <a:pt x="5176554" y="694539"/>
                  <a:pt x="4620382" y="686353"/>
                  <a:pt x="4236358" y="707886"/>
                </a:cubicBezTo>
                <a:cubicBezTo>
                  <a:pt x="3991816" y="685040"/>
                  <a:pt x="3727022" y="663086"/>
                  <a:pt x="3545760" y="707886"/>
                </a:cubicBezTo>
                <a:cubicBezTo>
                  <a:pt x="3316938" y="707851"/>
                  <a:pt x="3112984" y="705170"/>
                  <a:pt x="2855161" y="707886"/>
                </a:cubicBezTo>
                <a:cubicBezTo>
                  <a:pt x="2551545" y="749506"/>
                  <a:pt x="2411972" y="712235"/>
                  <a:pt x="2238982" y="707886"/>
                </a:cubicBezTo>
                <a:cubicBezTo>
                  <a:pt x="2060492" y="655472"/>
                  <a:pt x="1882593" y="729434"/>
                  <a:pt x="1597653" y="707886"/>
                </a:cubicBezTo>
                <a:cubicBezTo>
                  <a:pt x="1184258" y="682296"/>
                  <a:pt x="615898" y="801616"/>
                  <a:pt x="0" y="707886"/>
                </a:cubicBezTo>
                <a:cubicBezTo>
                  <a:pt x="36061" y="669374"/>
                  <a:pt x="25120" y="652471"/>
                  <a:pt x="0" y="613838"/>
                </a:cubicBezTo>
                <a:cubicBezTo>
                  <a:pt x="-29073" y="571148"/>
                  <a:pt x="-5429" y="549964"/>
                  <a:pt x="0" y="533948"/>
                </a:cubicBezTo>
                <a:cubicBezTo>
                  <a:pt x="-6445" y="514524"/>
                  <a:pt x="-49393" y="441274"/>
                  <a:pt x="0" y="418664"/>
                </a:cubicBezTo>
                <a:cubicBezTo>
                  <a:pt x="49548" y="377930"/>
                  <a:pt x="-20613" y="348245"/>
                  <a:pt x="0" y="324616"/>
                </a:cubicBezTo>
                <a:cubicBezTo>
                  <a:pt x="24575" y="295979"/>
                  <a:pt x="-33512" y="257155"/>
                  <a:pt x="0" y="230568"/>
                </a:cubicBezTo>
                <a:cubicBezTo>
                  <a:pt x="34141" y="183483"/>
                  <a:pt x="35164" y="153074"/>
                  <a:pt x="0" y="136520"/>
                </a:cubicBezTo>
                <a:cubicBezTo>
                  <a:pt x="-23875" y="107936"/>
                  <a:pt x="20704" y="27510"/>
                  <a:pt x="0" y="0"/>
                </a:cubicBezTo>
                <a:close/>
              </a:path>
              <a:path w="11338185" h="707886" stroke="0" extrusionOk="0">
                <a:moveTo>
                  <a:pt x="0" y="0"/>
                </a:moveTo>
                <a:cubicBezTo>
                  <a:pt x="306865" y="-31946"/>
                  <a:pt x="353069" y="-9163"/>
                  <a:pt x="690598" y="0"/>
                </a:cubicBezTo>
                <a:cubicBezTo>
                  <a:pt x="916713" y="29757"/>
                  <a:pt x="1059370" y="-14213"/>
                  <a:pt x="1381197" y="0"/>
                </a:cubicBezTo>
                <a:cubicBezTo>
                  <a:pt x="1637425" y="25154"/>
                  <a:pt x="1742013" y="-14324"/>
                  <a:pt x="1941818" y="0"/>
                </a:cubicBezTo>
                <a:cubicBezTo>
                  <a:pt x="2128046" y="-14680"/>
                  <a:pt x="2315405" y="-3668"/>
                  <a:pt x="2525322" y="0"/>
                </a:cubicBezTo>
                <a:cubicBezTo>
                  <a:pt x="2730862" y="4766"/>
                  <a:pt x="2881756" y="14297"/>
                  <a:pt x="3097386" y="0"/>
                </a:cubicBezTo>
                <a:cubicBezTo>
                  <a:pt x="3345197" y="-23407"/>
                  <a:pt x="3460441" y="24426"/>
                  <a:pt x="3669449" y="0"/>
                </a:cubicBezTo>
                <a:cubicBezTo>
                  <a:pt x="4045793" y="-40774"/>
                  <a:pt x="4193198" y="1137"/>
                  <a:pt x="4700193" y="0"/>
                </a:cubicBezTo>
                <a:cubicBezTo>
                  <a:pt x="4873505" y="-14372"/>
                  <a:pt x="4957760" y="-2770"/>
                  <a:pt x="5118263" y="0"/>
                </a:cubicBezTo>
                <a:cubicBezTo>
                  <a:pt x="5277454" y="32153"/>
                  <a:pt x="5408574" y="3946"/>
                  <a:pt x="5504173" y="0"/>
                </a:cubicBezTo>
                <a:cubicBezTo>
                  <a:pt x="5610071" y="-24526"/>
                  <a:pt x="5703794" y="-607"/>
                  <a:pt x="5882044" y="0"/>
                </a:cubicBezTo>
                <a:cubicBezTo>
                  <a:pt x="6072290" y="11592"/>
                  <a:pt x="6197490" y="23535"/>
                  <a:pt x="6308154" y="0"/>
                </a:cubicBezTo>
                <a:cubicBezTo>
                  <a:pt x="6468447" y="-57493"/>
                  <a:pt x="6760947" y="-7070"/>
                  <a:pt x="6962057" y="0"/>
                </a:cubicBezTo>
                <a:cubicBezTo>
                  <a:pt x="7141543" y="21671"/>
                  <a:pt x="7337127" y="-2623"/>
                  <a:pt x="7565660" y="0"/>
                </a:cubicBezTo>
                <a:cubicBezTo>
                  <a:pt x="7876728" y="-10544"/>
                  <a:pt x="8157342" y="-70209"/>
                  <a:pt x="8596406" y="0"/>
                </a:cubicBezTo>
                <a:cubicBezTo>
                  <a:pt x="8831475" y="2139"/>
                  <a:pt x="8923693" y="-5159"/>
                  <a:pt x="9055087" y="0"/>
                </a:cubicBezTo>
                <a:cubicBezTo>
                  <a:pt x="9198597" y="36085"/>
                  <a:pt x="9354643" y="39136"/>
                  <a:pt x="9513767" y="0"/>
                </a:cubicBezTo>
                <a:cubicBezTo>
                  <a:pt x="9756846" y="-7478"/>
                  <a:pt x="10182072" y="61694"/>
                  <a:pt x="10431130" y="0"/>
                </a:cubicBezTo>
                <a:cubicBezTo>
                  <a:pt x="10632947" y="16760"/>
                  <a:pt x="10766786" y="12039"/>
                  <a:pt x="10857446" y="0"/>
                </a:cubicBezTo>
                <a:cubicBezTo>
                  <a:pt x="10955696" y="-5433"/>
                  <a:pt x="11174995" y="5667"/>
                  <a:pt x="11338185" y="0"/>
                </a:cubicBezTo>
                <a:cubicBezTo>
                  <a:pt x="11370330" y="23304"/>
                  <a:pt x="11362811" y="56206"/>
                  <a:pt x="11338185" y="94047"/>
                </a:cubicBezTo>
                <a:cubicBezTo>
                  <a:pt x="11334597" y="131431"/>
                  <a:pt x="11337664" y="158099"/>
                  <a:pt x="11338185" y="202253"/>
                </a:cubicBezTo>
                <a:cubicBezTo>
                  <a:pt x="11333177" y="235117"/>
                  <a:pt x="11336773" y="246355"/>
                  <a:pt x="11338185" y="282143"/>
                </a:cubicBezTo>
                <a:cubicBezTo>
                  <a:pt x="11340292" y="312591"/>
                  <a:pt x="11361307" y="340133"/>
                  <a:pt x="11338185" y="362033"/>
                </a:cubicBezTo>
                <a:cubicBezTo>
                  <a:pt x="11327009" y="394528"/>
                  <a:pt x="11385761" y="427352"/>
                  <a:pt x="11338185" y="456080"/>
                </a:cubicBezTo>
                <a:cubicBezTo>
                  <a:pt x="11295585" y="484259"/>
                  <a:pt x="11309299" y="518755"/>
                  <a:pt x="11338185" y="571365"/>
                </a:cubicBezTo>
                <a:cubicBezTo>
                  <a:pt x="11359677" y="625565"/>
                  <a:pt x="11288343" y="657733"/>
                  <a:pt x="11338185" y="707886"/>
                </a:cubicBezTo>
                <a:cubicBezTo>
                  <a:pt x="11091728" y="728679"/>
                  <a:pt x="10977101" y="692525"/>
                  <a:pt x="10647586" y="707886"/>
                </a:cubicBezTo>
                <a:cubicBezTo>
                  <a:pt x="10364336" y="656526"/>
                  <a:pt x="10150069" y="733570"/>
                  <a:pt x="9956987" y="707886"/>
                </a:cubicBezTo>
                <a:cubicBezTo>
                  <a:pt x="9877687" y="690067"/>
                  <a:pt x="9668841" y="724977"/>
                  <a:pt x="9579116" y="707886"/>
                </a:cubicBezTo>
                <a:cubicBezTo>
                  <a:pt x="9500493" y="665717"/>
                  <a:pt x="9324434" y="713582"/>
                  <a:pt x="9153007" y="707886"/>
                </a:cubicBezTo>
                <a:cubicBezTo>
                  <a:pt x="9014497" y="746370"/>
                  <a:pt x="8426468" y="815077"/>
                  <a:pt x="8008881" y="707886"/>
                </a:cubicBezTo>
                <a:cubicBezTo>
                  <a:pt x="7947474" y="678026"/>
                  <a:pt x="7765326" y="687809"/>
                  <a:pt x="7606891" y="707886"/>
                </a:cubicBezTo>
                <a:cubicBezTo>
                  <a:pt x="7446233" y="706060"/>
                  <a:pt x="7329922" y="716725"/>
                  <a:pt x="7204901" y="707886"/>
                </a:cubicBezTo>
                <a:cubicBezTo>
                  <a:pt x="7005769" y="715526"/>
                  <a:pt x="6919214" y="717348"/>
                  <a:pt x="6720451" y="707886"/>
                </a:cubicBezTo>
                <a:cubicBezTo>
                  <a:pt x="6537529" y="679568"/>
                  <a:pt x="6295594" y="714527"/>
                  <a:pt x="6174157" y="707886"/>
                </a:cubicBezTo>
                <a:cubicBezTo>
                  <a:pt x="6084591" y="696242"/>
                  <a:pt x="5877049" y="707975"/>
                  <a:pt x="5772167" y="707886"/>
                </a:cubicBezTo>
                <a:cubicBezTo>
                  <a:pt x="5661156" y="719761"/>
                  <a:pt x="5545550" y="708829"/>
                  <a:pt x="5370177" y="707886"/>
                </a:cubicBezTo>
                <a:cubicBezTo>
                  <a:pt x="5233426" y="710939"/>
                  <a:pt x="5008229" y="687308"/>
                  <a:pt x="4875419" y="707886"/>
                </a:cubicBezTo>
                <a:cubicBezTo>
                  <a:pt x="4723982" y="732456"/>
                  <a:pt x="4560013" y="700666"/>
                  <a:pt x="4339431" y="707886"/>
                </a:cubicBezTo>
                <a:cubicBezTo>
                  <a:pt x="4089247" y="717725"/>
                  <a:pt x="3733231" y="668463"/>
                  <a:pt x="3422070" y="707886"/>
                </a:cubicBezTo>
                <a:cubicBezTo>
                  <a:pt x="3220021" y="706419"/>
                  <a:pt x="3121877" y="720372"/>
                  <a:pt x="2963389" y="707886"/>
                </a:cubicBezTo>
                <a:cubicBezTo>
                  <a:pt x="2802391" y="707957"/>
                  <a:pt x="2702228" y="705431"/>
                  <a:pt x="2504708" y="707886"/>
                </a:cubicBezTo>
                <a:cubicBezTo>
                  <a:pt x="2309849" y="754481"/>
                  <a:pt x="2046114" y="682226"/>
                  <a:pt x="1888529" y="707886"/>
                </a:cubicBezTo>
                <a:cubicBezTo>
                  <a:pt x="1727487" y="721963"/>
                  <a:pt x="1565187" y="707896"/>
                  <a:pt x="1247200" y="707886"/>
                </a:cubicBezTo>
                <a:cubicBezTo>
                  <a:pt x="726695" y="713456"/>
                  <a:pt x="516316" y="805807"/>
                  <a:pt x="0" y="707886"/>
                </a:cubicBezTo>
                <a:cubicBezTo>
                  <a:pt x="18633" y="678540"/>
                  <a:pt x="7484" y="658003"/>
                  <a:pt x="0" y="627996"/>
                </a:cubicBezTo>
                <a:cubicBezTo>
                  <a:pt x="-6633" y="591013"/>
                  <a:pt x="-30556" y="588485"/>
                  <a:pt x="0" y="541027"/>
                </a:cubicBezTo>
                <a:cubicBezTo>
                  <a:pt x="27605" y="495985"/>
                  <a:pt x="-29380" y="450301"/>
                  <a:pt x="0" y="425742"/>
                </a:cubicBezTo>
                <a:cubicBezTo>
                  <a:pt x="34419" y="406172"/>
                  <a:pt x="-2929" y="382826"/>
                  <a:pt x="0" y="331695"/>
                </a:cubicBezTo>
                <a:cubicBezTo>
                  <a:pt x="1296" y="287149"/>
                  <a:pt x="-9388" y="271316"/>
                  <a:pt x="0" y="244726"/>
                </a:cubicBezTo>
                <a:cubicBezTo>
                  <a:pt x="17710" y="216128"/>
                  <a:pt x="39399" y="142818"/>
                  <a:pt x="0" y="129442"/>
                </a:cubicBezTo>
                <a:cubicBezTo>
                  <a:pt x="-34811" y="98491"/>
                  <a:pt x="52814" y="34605"/>
                  <a:pt x="0" y="0"/>
                </a:cubicBezTo>
                <a:close/>
              </a:path>
              <a:path w="11338185" h="707886" fill="none" stroke="0" extrusionOk="0">
                <a:moveTo>
                  <a:pt x="0" y="0"/>
                </a:moveTo>
                <a:cubicBezTo>
                  <a:pt x="175290" y="-20371"/>
                  <a:pt x="344376" y="-10044"/>
                  <a:pt x="591029" y="0"/>
                </a:cubicBezTo>
                <a:cubicBezTo>
                  <a:pt x="864688" y="38238"/>
                  <a:pt x="1006652" y="7075"/>
                  <a:pt x="1257508" y="0"/>
                </a:cubicBezTo>
                <a:cubicBezTo>
                  <a:pt x="1746214" y="-7926"/>
                  <a:pt x="2098888" y="53857"/>
                  <a:pt x="2401633" y="0"/>
                </a:cubicBezTo>
                <a:cubicBezTo>
                  <a:pt x="2522523" y="-41864"/>
                  <a:pt x="2832068" y="31247"/>
                  <a:pt x="3092231" y="0"/>
                </a:cubicBezTo>
                <a:cubicBezTo>
                  <a:pt x="3315894" y="80610"/>
                  <a:pt x="3633614" y="-12754"/>
                  <a:pt x="4009594" y="0"/>
                </a:cubicBezTo>
                <a:cubicBezTo>
                  <a:pt x="4331543" y="-15002"/>
                  <a:pt x="4413027" y="2079"/>
                  <a:pt x="4700193" y="0"/>
                </a:cubicBezTo>
                <a:cubicBezTo>
                  <a:pt x="5000638" y="-8268"/>
                  <a:pt x="5495359" y="14506"/>
                  <a:pt x="5730937" y="0"/>
                </a:cubicBezTo>
                <a:cubicBezTo>
                  <a:pt x="5924787" y="-39880"/>
                  <a:pt x="6221115" y="16171"/>
                  <a:pt x="6648299" y="0"/>
                </a:cubicBezTo>
                <a:cubicBezTo>
                  <a:pt x="6728555" y="-26950"/>
                  <a:pt x="6921206" y="-12248"/>
                  <a:pt x="7026170" y="0"/>
                </a:cubicBezTo>
                <a:cubicBezTo>
                  <a:pt x="7123706" y="36649"/>
                  <a:pt x="7250954" y="5558"/>
                  <a:pt x="7452279" y="0"/>
                </a:cubicBezTo>
                <a:cubicBezTo>
                  <a:pt x="7662943" y="-19398"/>
                  <a:pt x="7968775" y="5734"/>
                  <a:pt x="8142878" y="0"/>
                </a:cubicBezTo>
                <a:cubicBezTo>
                  <a:pt x="8267385" y="6183"/>
                  <a:pt x="9038652" y="-31120"/>
                  <a:pt x="9287003" y="0"/>
                </a:cubicBezTo>
                <a:cubicBezTo>
                  <a:pt x="9472955" y="-18050"/>
                  <a:pt x="9668072" y="-12542"/>
                  <a:pt x="9950219" y="0"/>
                </a:cubicBezTo>
                <a:cubicBezTo>
                  <a:pt x="10246451" y="36015"/>
                  <a:pt x="10365800" y="9449"/>
                  <a:pt x="10674969" y="0"/>
                </a:cubicBezTo>
                <a:cubicBezTo>
                  <a:pt x="10975254" y="-3122"/>
                  <a:pt x="11006926" y="-4377"/>
                  <a:pt x="11338185" y="0"/>
                </a:cubicBezTo>
                <a:cubicBezTo>
                  <a:pt x="11354851" y="21750"/>
                  <a:pt x="11366258" y="55751"/>
                  <a:pt x="11338185" y="94047"/>
                </a:cubicBezTo>
                <a:cubicBezTo>
                  <a:pt x="11308840" y="145250"/>
                  <a:pt x="11309143" y="155597"/>
                  <a:pt x="11338185" y="173937"/>
                </a:cubicBezTo>
                <a:cubicBezTo>
                  <a:pt x="11385626" y="184242"/>
                  <a:pt x="11374768" y="253466"/>
                  <a:pt x="11338185" y="275064"/>
                </a:cubicBezTo>
                <a:cubicBezTo>
                  <a:pt x="11284323" y="300394"/>
                  <a:pt x="11345604" y="332983"/>
                  <a:pt x="11338185" y="354954"/>
                </a:cubicBezTo>
                <a:cubicBezTo>
                  <a:pt x="11340050" y="378090"/>
                  <a:pt x="11318220" y="432240"/>
                  <a:pt x="11338185" y="456080"/>
                </a:cubicBezTo>
                <a:cubicBezTo>
                  <a:pt x="11366863" y="481151"/>
                  <a:pt x="11320827" y="495341"/>
                  <a:pt x="11338185" y="535970"/>
                </a:cubicBezTo>
                <a:cubicBezTo>
                  <a:pt x="11364348" y="555906"/>
                  <a:pt x="11330713" y="649049"/>
                  <a:pt x="11338185" y="707886"/>
                </a:cubicBezTo>
                <a:cubicBezTo>
                  <a:pt x="11216777" y="711108"/>
                  <a:pt x="11042581" y="727804"/>
                  <a:pt x="10789005" y="707886"/>
                </a:cubicBezTo>
                <a:cubicBezTo>
                  <a:pt x="10552739" y="701595"/>
                  <a:pt x="10444652" y="706159"/>
                  <a:pt x="10194059" y="707886"/>
                </a:cubicBezTo>
                <a:cubicBezTo>
                  <a:pt x="9778110" y="645196"/>
                  <a:pt x="9384609" y="625850"/>
                  <a:pt x="9049933" y="707886"/>
                </a:cubicBezTo>
                <a:cubicBezTo>
                  <a:pt x="8786824" y="719292"/>
                  <a:pt x="8788245" y="708461"/>
                  <a:pt x="8524254" y="707886"/>
                </a:cubicBezTo>
                <a:cubicBezTo>
                  <a:pt x="8263339" y="727664"/>
                  <a:pt x="8154553" y="715041"/>
                  <a:pt x="8019189" y="707886"/>
                </a:cubicBezTo>
                <a:cubicBezTo>
                  <a:pt x="7787748" y="681921"/>
                  <a:pt x="7530991" y="685366"/>
                  <a:pt x="7215209" y="707886"/>
                </a:cubicBezTo>
                <a:cubicBezTo>
                  <a:pt x="7147976" y="699941"/>
                  <a:pt x="6971651" y="714363"/>
                  <a:pt x="6829298" y="707886"/>
                </a:cubicBezTo>
                <a:cubicBezTo>
                  <a:pt x="6697443" y="708502"/>
                  <a:pt x="6596317" y="710437"/>
                  <a:pt x="6411227" y="707886"/>
                </a:cubicBezTo>
                <a:cubicBezTo>
                  <a:pt x="6238707" y="720097"/>
                  <a:pt x="6011671" y="682971"/>
                  <a:pt x="5906162" y="707886"/>
                </a:cubicBezTo>
                <a:cubicBezTo>
                  <a:pt x="5771180" y="719019"/>
                  <a:pt x="5536815" y="724271"/>
                  <a:pt x="5380483" y="707886"/>
                </a:cubicBezTo>
                <a:cubicBezTo>
                  <a:pt x="5146818" y="765584"/>
                  <a:pt x="4764230" y="697071"/>
                  <a:pt x="4236358" y="707886"/>
                </a:cubicBezTo>
                <a:cubicBezTo>
                  <a:pt x="3963118" y="694606"/>
                  <a:pt x="3760011" y="713589"/>
                  <a:pt x="3545760" y="707886"/>
                </a:cubicBezTo>
                <a:cubicBezTo>
                  <a:pt x="3393491" y="745765"/>
                  <a:pt x="3156023" y="739341"/>
                  <a:pt x="2855161" y="707886"/>
                </a:cubicBezTo>
                <a:cubicBezTo>
                  <a:pt x="2563333" y="748210"/>
                  <a:pt x="2356805" y="724321"/>
                  <a:pt x="2201257" y="707886"/>
                </a:cubicBezTo>
                <a:cubicBezTo>
                  <a:pt x="2041790" y="687015"/>
                  <a:pt x="1866424" y="752493"/>
                  <a:pt x="1597653" y="707886"/>
                </a:cubicBezTo>
                <a:cubicBezTo>
                  <a:pt x="1249897" y="869399"/>
                  <a:pt x="664869" y="835115"/>
                  <a:pt x="0" y="707886"/>
                </a:cubicBezTo>
                <a:cubicBezTo>
                  <a:pt x="36737" y="671330"/>
                  <a:pt x="24347" y="657388"/>
                  <a:pt x="0" y="613838"/>
                </a:cubicBezTo>
                <a:cubicBezTo>
                  <a:pt x="-22586" y="568435"/>
                  <a:pt x="-4431" y="552283"/>
                  <a:pt x="0" y="533948"/>
                </a:cubicBezTo>
                <a:cubicBezTo>
                  <a:pt x="570" y="539196"/>
                  <a:pt x="-63678" y="474165"/>
                  <a:pt x="0" y="418664"/>
                </a:cubicBezTo>
                <a:cubicBezTo>
                  <a:pt x="51166" y="378665"/>
                  <a:pt x="-21126" y="341138"/>
                  <a:pt x="0" y="324616"/>
                </a:cubicBezTo>
                <a:cubicBezTo>
                  <a:pt x="31681" y="296692"/>
                  <a:pt x="-38249" y="267978"/>
                  <a:pt x="0" y="230568"/>
                </a:cubicBezTo>
                <a:cubicBezTo>
                  <a:pt x="32053" y="193272"/>
                  <a:pt x="29807" y="151318"/>
                  <a:pt x="0" y="136520"/>
                </a:cubicBezTo>
                <a:cubicBezTo>
                  <a:pt x="-25199" y="111896"/>
                  <a:pt x="13662" y="28760"/>
                  <a:pt x="0" y="0"/>
                </a:cubicBezTo>
                <a:close/>
              </a:path>
              <a:path w="11338185" h="707886" fill="none" stroke="0" extrusionOk="0">
                <a:moveTo>
                  <a:pt x="0" y="0"/>
                </a:moveTo>
                <a:cubicBezTo>
                  <a:pt x="210646" y="-30974"/>
                  <a:pt x="328485" y="23973"/>
                  <a:pt x="628754" y="0"/>
                </a:cubicBezTo>
                <a:cubicBezTo>
                  <a:pt x="909030" y="-30426"/>
                  <a:pt x="947802" y="11693"/>
                  <a:pt x="1257508" y="0"/>
                </a:cubicBezTo>
                <a:cubicBezTo>
                  <a:pt x="1754106" y="-73502"/>
                  <a:pt x="2154970" y="-7837"/>
                  <a:pt x="2401633" y="0"/>
                </a:cubicBezTo>
                <a:cubicBezTo>
                  <a:pt x="2730984" y="-10338"/>
                  <a:pt x="2754169" y="-12600"/>
                  <a:pt x="3092231" y="0"/>
                </a:cubicBezTo>
                <a:cubicBezTo>
                  <a:pt x="3341755" y="21073"/>
                  <a:pt x="3764389" y="15781"/>
                  <a:pt x="4009594" y="0"/>
                </a:cubicBezTo>
                <a:cubicBezTo>
                  <a:pt x="4235243" y="-14089"/>
                  <a:pt x="4438999" y="31677"/>
                  <a:pt x="4700193" y="0"/>
                </a:cubicBezTo>
                <a:cubicBezTo>
                  <a:pt x="4972741" y="-45971"/>
                  <a:pt x="5512038" y="5749"/>
                  <a:pt x="5730937" y="0"/>
                </a:cubicBezTo>
                <a:cubicBezTo>
                  <a:pt x="5912391" y="27302"/>
                  <a:pt x="6326832" y="-20687"/>
                  <a:pt x="6648299" y="0"/>
                </a:cubicBezTo>
                <a:cubicBezTo>
                  <a:pt x="6825988" y="5687"/>
                  <a:pt x="6893620" y="-11102"/>
                  <a:pt x="7058329" y="0"/>
                </a:cubicBezTo>
                <a:cubicBezTo>
                  <a:pt x="7227796" y="-508"/>
                  <a:pt x="7305035" y="9283"/>
                  <a:pt x="7452279" y="0"/>
                </a:cubicBezTo>
                <a:cubicBezTo>
                  <a:pt x="7693773" y="25972"/>
                  <a:pt x="7969336" y="33569"/>
                  <a:pt x="8142878" y="0"/>
                </a:cubicBezTo>
                <a:cubicBezTo>
                  <a:pt x="8385601" y="-7152"/>
                  <a:pt x="9009949" y="-20351"/>
                  <a:pt x="9287003" y="0"/>
                </a:cubicBezTo>
                <a:cubicBezTo>
                  <a:pt x="9524951" y="-31658"/>
                  <a:pt x="9659379" y="-43368"/>
                  <a:pt x="9970730" y="0"/>
                </a:cubicBezTo>
                <a:cubicBezTo>
                  <a:pt x="10255440" y="17519"/>
                  <a:pt x="10445669" y="42757"/>
                  <a:pt x="10674969" y="0"/>
                </a:cubicBezTo>
                <a:cubicBezTo>
                  <a:pt x="10900757" y="-32158"/>
                  <a:pt x="11066116" y="-29654"/>
                  <a:pt x="11338185" y="0"/>
                </a:cubicBezTo>
                <a:cubicBezTo>
                  <a:pt x="11338590" y="20699"/>
                  <a:pt x="11354608" y="50914"/>
                  <a:pt x="11338185" y="94047"/>
                </a:cubicBezTo>
                <a:cubicBezTo>
                  <a:pt x="11310738" y="137222"/>
                  <a:pt x="11305130" y="154748"/>
                  <a:pt x="11338185" y="173937"/>
                </a:cubicBezTo>
                <a:cubicBezTo>
                  <a:pt x="11378392" y="191437"/>
                  <a:pt x="11381585" y="253873"/>
                  <a:pt x="11338185" y="275064"/>
                </a:cubicBezTo>
                <a:cubicBezTo>
                  <a:pt x="11291145" y="305112"/>
                  <a:pt x="11342738" y="335252"/>
                  <a:pt x="11338185" y="354954"/>
                </a:cubicBezTo>
                <a:cubicBezTo>
                  <a:pt x="11336656" y="390876"/>
                  <a:pt x="11311229" y="435513"/>
                  <a:pt x="11338185" y="456080"/>
                </a:cubicBezTo>
                <a:cubicBezTo>
                  <a:pt x="11357957" y="478136"/>
                  <a:pt x="11304583" y="511181"/>
                  <a:pt x="11338185" y="535970"/>
                </a:cubicBezTo>
                <a:cubicBezTo>
                  <a:pt x="11358811" y="568657"/>
                  <a:pt x="11322168" y="653561"/>
                  <a:pt x="11338185" y="707886"/>
                </a:cubicBezTo>
                <a:cubicBezTo>
                  <a:pt x="11149760" y="737206"/>
                  <a:pt x="11019790" y="684206"/>
                  <a:pt x="10789005" y="707886"/>
                </a:cubicBezTo>
                <a:cubicBezTo>
                  <a:pt x="10585773" y="734791"/>
                  <a:pt x="10435016" y="702990"/>
                  <a:pt x="10194059" y="707886"/>
                </a:cubicBezTo>
                <a:cubicBezTo>
                  <a:pt x="9751736" y="728808"/>
                  <a:pt x="9376520" y="758540"/>
                  <a:pt x="9049933" y="707886"/>
                </a:cubicBezTo>
                <a:cubicBezTo>
                  <a:pt x="8865872" y="674128"/>
                  <a:pt x="8623698" y="697151"/>
                  <a:pt x="8513946" y="707886"/>
                </a:cubicBezTo>
                <a:cubicBezTo>
                  <a:pt x="8395423" y="688096"/>
                  <a:pt x="8180765" y="737756"/>
                  <a:pt x="8019189" y="707886"/>
                </a:cubicBezTo>
                <a:cubicBezTo>
                  <a:pt x="7706365" y="723203"/>
                  <a:pt x="7597044" y="720524"/>
                  <a:pt x="7215209" y="707886"/>
                </a:cubicBezTo>
                <a:cubicBezTo>
                  <a:pt x="7014924" y="691922"/>
                  <a:pt x="6954481" y="728518"/>
                  <a:pt x="6797138" y="707886"/>
                </a:cubicBezTo>
                <a:cubicBezTo>
                  <a:pt x="6641393" y="684232"/>
                  <a:pt x="6532323" y="724208"/>
                  <a:pt x="6411227" y="707886"/>
                </a:cubicBezTo>
                <a:cubicBezTo>
                  <a:pt x="6252701" y="708305"/>
                  <a:pt x="6130271" y="694928"/>
                  <a:pt x="5895855" y="707886"/>
                </a:cubicBezTo>
                <a:cubicBezTo>
                  <a:pt x="5657870" y="748108"/>
                  <a:pt x="5544505" y="700466"/>
                  <a:pt x="5380483" y="707886"/>
                </a:cubicBezTo>
                <a:cubicBezTo>
                  <a:pt x="5276858" y="677656"/>
                  <a:pt x="4634015" y="648330"/>
                  <a:pt x="4236358" y="707886"/>
                </a:cubicBezTo>
                <a:cubicBezTo>
                  <a:pt x="3956603" y="658495"/>
                  <a:pt x="3748180" y="677690"/>
                  <a:pt x="3545760" y="707886"/>
                </a:cubicBezTo>
                <a:cubicBezTo>
                  <a:pt x="3309488" y="679200"/>
                  <a:pt x="3161454" y="719237"/>
                  <a:pt x="2855161" y="707886"/>
                </a:cubicBezTo>
                <a:cubicBezTo>
                  <a:pt x="2558045" y="752462"/>
                  <a:pt x="2365334" y="709425"/>
                  <a:pt x="2238982" y="707886"/>
                </a:cubicBezTo>
                <a:cubicBezTo>
                  <a:pt x="2096255" y="690276"/>
                  <a:pt x="1873624" y="743317"/>
                  <a:pt x="1597653" y="707886"/>
                </a:cubicBezTo>
                <a:cubicBezTo>
                  <a:pt x="1144797" y="790148"/>
                  <a:pt x="643814" y="672470"/>
                  <a:pt x="0" y="707886"/>
                </a:cubicBezTo>
                <a:cubicBezTo>
                  <a:pt x="35430" y="672110"/>
                  <a:pt x="22338" y="655736"/>
                  <a:pt x="0" y="613838"/>
                </a:cubicBezTo>
                <a:cubicBezTo>
                  <a:pt x="-24499" y="567942"/>
                  <a:pt x="-3795" y="557851"/>
                  <a:pt x="0" y="533948"/>
                </a:cubicBezTo>
                <a:cubicBezTo>
                  <a:pt x="-17577" y="515151"/>
                  <a:pt x="-53955" y="443743"/>
                  <a:pt x="0" y="418664"/>
                </a:cubicBezTo>
                <a:cubicBezTo>
                  <a:pt x="53212" y="379658"/>
                  <a:pt x="-15945" y="340110"/>
                  <a:pt x="0" y="324616"/>
                </a:cubicBezTo>
                <a:cubicBezTo>
                  <a:pt x="28340" y="296079"/>
                  <a:pt x="-28750" y="273590"/>
                  <a:pt x="0" y="230568"/>
                </a:cubicBezTo>
                <a:cubicBezTo>
                  <a:pt x="34861" y="187829"/>
                  <a:pt x="30188" y="152955"/>
                  <a:pt x="0" y="136520"/>
                </a:cubicBezTo>
                <a:cubicBezTo>
                  <a:pt x="-23340" y="111908"/>
                  <a:pt x="19199" y="3533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11338185"/>
                      <a:gd name="connsiteY0" fmla="*/ 0 h 707886"/>
                      <a:gd name="connsiteX1" fmla="*/ 628754 w 11338185"/>
                      <a:gd name="connsiteY1" fmla="*/ 0 h 707886"/>
                      <a:gd name="connsiteX2" fmla="*/ 1257508 w 11338185"/>
                      <a:gd name="connsiteY2" fmla="*/ 0 h 707886"/>
                      <a:gd name="connsiteX3" fmla="*/ 2401633 w 11338185"/>
                      <a:gd name="connsiteY3" fmla="*/ 0 h 707886"/>
                      <a:gd name="connsiteX4" fmla="*/ 3092231 w 11338185"/>
                      <a:gd name="connsiteY4" fmla="*/ 0 h 707886"/>
                      <a:gd name="connsiteX5" fmla="*/ 4009594 w 11338185"/>
                      <a:gd name="connsiteY5" fmla="*/ 0 h 707886"/>
                      <a:gd name="connsiteX6" fmla="*/ 4700193 w 11338185"/>
                      <a:gd name="connsiteY6" fmla="*/ 0 h 707886"/>
                      <a:gd name="connsiteX7" fmla="*/ 5730937 w 11338185"/>
                      <a:gd name="connsiteY7" fmla="*/ 0 h 707886"/>
                      <a:gd name="connsiteX8" fmla="*/ 6648299 w 11338185"/>
                      <a:gd name="connsiteY8" fmla="*/ 0 h 707886"/>
                      <a:gd name="connsiteX9" fmla="*/ 7058329 w 11338185"/>
                      <a:gd name="connsiteY9" fmla="*/ 0 h 707886"/>
                      <a:gd name="connsiteX10" fmla="*/ 7452279 w 11338185"/>
                      <a:gd name="connsiteY10" fmla="*/ 0 h 707886"/>
                      <a:gd name="connsiteX11" fmla="*/ 8142878 w 11338185"/>
                      <a:gd name="connsiteY11" fmla="*/ 0 h 707886"/>
                      <a:gd name="connsiteX12" fmla="*/ 9287003 w 11338185"/>
                      <a:gd name="connsiteY12" fmla="*/ 0 h 707886"/>
                      <a:gd name="connsiteX13" fmla="*/ 9970730 w 11338185"/>
                      <a:gd name="connsiteY13" fmla="*/ 0 h 707886"/>
                      <a:gd name="connsiteX14" fmla="*/ 10674969 w 11338185"/>
                      <a:gd name="connsiteY14" fmla="*/ 0 h 707886"/>
                      <a:gd name="connsiteX15" fmla="*/ 11338185 w 11338185"/>
                      <a:gd name="connsiteY15" fmla="*/ 0 h 707886"/>
                      <a:gd name="connsiteX16" fmla="*/ 11338185 w 11338185"/>
                      <a:gd name="connsiteY16" fmla="*/ 94047 h 707886"/>
                      <a:gd name="connsiteX17" fmla="*/ 11338185 w 11338185"/>
                      <a:gd name="connsiteY17" fmla="*/ 173937 h 707886"/>
                      <a:gd name="connsiteX18" fmla="*/ 11338185 w 11338185"/>
                      <a:gd name="connsiteY18" fmla="*/ 275064 h 707886"/>
                      <a:gd name="connsiteX19" fmla="*/ 11338185 w 11338185"/>
                      <a:gd name="connsiteY19" fmla="*/ 354954 h 707886"/>
                      <a:gd name="connsiteX20" fmla="*/ 11338185 w 11338185"/>
                      <a:gd name="connsiteY20" fmla="*/ 456080 h 707886"/>
                      <a:gd name="connsiteX21" fmla="*/ 11338185 w 11338185"/>
                      <a:gd name="connsiteY21" fmla="*/ 535970 h 707886"/>
                      <a:gd name="connsiteX22" fmla="*/ 11338185 w 11338185"/>
                      <a:gd name="connsiteY22" fmla="*/ 707886 h 707886"/>
                      <a:gd name="connsiteX23" fmla="*/ 10789005 w 11338185"/>
                      <a:gd name="connsiteY23" fmla="*/ 707886 h 707886"/>
                      <a:gd name="connsiteX24" fmla="*/ 10194059 w 11338185"/>
                      <a:gd name="connsiteY24" fmla="*/ 707886 h 707886"/>
                      <a:gd name="connsiteX25" fmla="*/ 9049933 w 11338185"/>
                      <a:gd name="connsiteY25" fmla="*/ 707886 h 707886"/>
                      <a:gd name="connsiteX26" fmla="*/ 8513946 w 11338185"/>
                      <a:gd name="connsiteY26" fmla="*/ 707886 h 707886"/>
                      <a:gd name="connsiteX27" fmla="*/ 8019189 w 11338185"/>
                      <a:gd name="connsiteY27" fmla="*/ 707886 h 707886"/>
                      <a:gd name="connsiteX28" fmla="*/ 7215209 w 11338185"/>
                      <a:gd name="connsiteY28" fmla="*/ 707886 h 707886"/>
                      <a:gd name="connsiteX29" fmla="*/ 6797138 w 11338185"/>
                      <a:gd name="connsiteY29" fmla="*/ 707886 h 707886"/>
                      <a:gd name="connsiteX30" fmla="*/ 6411227 w 11338185"/>
                      <a:gd name="connsiteY30" fmla="*/ 707886 h 707886"/>
                      <a:gd name="connsiteX31" fmla="*/ 5895855 w 11338185"/>
                      <a:gd name="connsiteY31" fmla="*/ 707886 h 707886"/>
                      <a:gd name="connsiteX32" fmla="*/ 5380483 w 11338185"/>
                      <a:gd name="connsiteY32" fmla="*/ 707886 h 707886"/>
                      <a:gd name="connsiteX33" fmla="*/ 4236358 w 11338185"/>
                      <a:gd name="connsiteY33" fmla="*/ 707886 h 707886"/>
                      <a:gd name="connsiteX34" fmla="*/ 3545760 w 11338185"/>
                      <a:gd name="connsiteY34" fmla="*/ 707886 h 707886"/>
                      <a:gd name="connsiteX35" fmla="*/ 2855161 w 11338185"/>
                      <a:gd name="connsiteY35" fmla="*/ 707886 h 707886"/>
                      <a:gd name="connsiteX36" fmla="*/ 2238982 w 11338185"/>
                      <a:gd name="connsiteY36" fmla="*/ 707886 h 707886"/>
                      <a:gd name="connsiteX37" fmla="*/ 1597653 w 11338185"/>
                      <a:gd name="connsiteY37" fmla="*/ 707886 h 707886"/>
                      <a:gd name="connsiteX38" fmla="*/ 0 w 11338185"/>
                      <a:gd name="connsiteY38" fmla="*/ 707886 h 707886"/>
                      <a:gd name="connsiteX39" fmla="*/ 0 w 11338185"/>
                      <a:gd name="connsiteY39" fmla="*/ 613838 h 707886"/>
                      <a:gd name="connsiteX40" fmla="*/ 0 w 11338185"/>
                      <a:gd name="connsiteY40" fmla="*/ 533948 h 707886"/>
                      <a:gd name="connsiteX41" fmla="*/ 0 w 11338185"/>
                      <a:gd name="connsiteY41" fmla="*/ 418664 h 707886"/>
                      <a:gd name="connsiteX42" fmla="*/ 0 w 11338185"/>
                      <a:gd name="connsiteY42" fmla="*/ 324616 h 707886"/>
                      <a:gd name="connsiteX43" fmla="*/ 0 w 11338185"/>
                      <a:gd name="connsiteY43" fmla="*/ 230568 h 707886"/>
                      <a:gd name="connsiteX44" fmla="*/ 0 w 11338185"/>
                      <a:gd name="connsiteY44" fmla="*/ 136520 h 707886"/>
                      <a:gd name="connsiteX45" fmla="*/ 0 w 11338185"/>
                      <a:gd name="connsiteY45" fmla="*/ 0 h 707886"/>
                      <a:gd name="connsiteX0" fmla="*/ 0 w 11338185"/>
                      <a:gd name="connsiteY0" fmla="*/ 0 h 707886"/>
                      <a:gd name="connsiteX1" fmla="*/ 690598 w 11338185"/>
                      <a:gd name="connsiteY1" fmla="*/ 0 h 707886"/>
                      <a:gd name="connsiteX2" fmla="*/ 1381197 w 11338185"/>
                      <a:gd name="connsiteY2" fmla="*/ 0 h 707886"/>
                      <a:gd name="connsiteX3" fmla="*/ 1941818 w 11338185"/>
                      <a:gd name="connsiteY3" fmla="*/ 0 h 707886"/>
                      <a:gd name="connsiteX4" fmla="*/ 2525322 w 11338185"/>
                      <a:gd name="connsiteY4" fmla="*/ 0 h 707886"/>
                      <a:gd name="connsiteX5" fmla="*/ 3097386 w 11338185"/>
                      <a:gd name="connsiteY5" fmla="*/ 0 h 707886"/>
                      <a:gd name="connsiteX6" fmla="*/ 3669449 w 11338185"/>
                      <a:gd name="connsiteY6" fmla="*/ 0 h 707886"/>
                      <a:gd name="connsiteX7" fmla="*/ 4700193 w 11338185"/>
                      <a:gd name="connsiteY7" fmla="*/ 0 h 707886"/>
                      <a:gd name="connsiteX8" fmla="*/ 5118263 w 11338185"/>
                      <a:gd name="connsiteY8" fmla="*/ 0 h 707886"/>
                      <a:gd name="connsiteX9" fmla="*/ 5504173 w 11338185"/>
                      <a:gd name="connsiteY9" fmla="*/ 0 h 707886"/>
                      <a:gd name="connsiteX10" fmla="*/ 5882044 w 11338185"/>
                      <a:gd name="connsiteY10" fmla="*/ 0 h 707886"/>
                      <a:gd name="connsiteX11" fmla="*/ 6308154 w 11338185"/>
                      <a:gd name="connsiteY11" fmla="*/ 0 h 707886"/>
                      <a:gd name="connsiteX12" fmla="*/ 6962057 w 11338185"/>
                      <a:gd name="connsiteY12" fmla="*/ 0 h 707886"/>
                      <a:gd name="connsiteX13" fmla="*/ 7565660 w 11338185"/>
                      <a:gd name="connsiteY13" fmla="*/ 0 h 707886"/>
                      <a:gd name="connsiteX14" fmla="*/ 8596406 w 11338185"/>
                      <a:gd name="connsiteY14" fmla="*/ 0 h 707886"/>
                      <a:gd name="connsiteX15" fmla="*/ 9055087 w 11338185"/>
                      <a:gd name="connsiteY15" fmla="*/ 0 h 707886"/>
                      <a:gd name="connsiteX16" fmla="*/ 9513767 w 11338185"/>
                      <a:gd name="connsiteY16" fmla="*/ 0 h 707886"/>
                      <a:gd name="connsiteX17" fmla="*/ 10431130 w 11338185"/>
                      <a:gd name="connsiteY17" fmla="*/ 0 h 707886"/>
                      <a:gd name="connsiteX18" fmla="*/ 10857446 w 11338185"/>
                      <a:gd name="connsiteY18" fmla="*/ 0 h 707886"/>
                      <a:gd name="connsiteX19" fmla="*/ 11338185 w 11338185"/>
                      <a:gd name="connsiteY19" fmla="*/ 0 h 707886"/>
                      <a:gd name="connsiteX20" fmla="*/ 11338185 w 11338185"/>
                      <a:gd name="connsiteY20" fmla="*/ 94047 h 707886"/>
                      <a:gd name="connsiteX21" fmla="*/ 11338185 w 11338185"/>
                      <a:gd name="connsiteY21" fmla="*/ 202253 h 707886"/>
                      <a:gd name="connsiteX22" fmla="*/ 11338185 w 11338185"/>
                      <a:gd name="connsiteY22" fmla="*/ 282143 h 707886"/>
                      <a:gd name="connsiteX23" fmla="*/ 11338185 w 11338185"/>
                      <a:gd name="connsiteY23" fmla="*/ 362033 h 707886"/>
                      <a:gd name="connsiteX24" fmla="*/ 11338185 w 11338185"/>
                      <a:gd name="connsiteY24" fmla="*/ 456080 h 707886"/>
                      <a:gd name="connsiteX25" fmla="*/ 11338185 w 11338185"/>
                      <a:gd name="connsiteY25" fmla="*/ 571365 h 707886"/>
                      <a:gd name="connsiteX26" fmla="*/ 11338185 w 11338185"/>
                      <a:gd name="connsiteY26" fmla="*/ 707886 h 707886"/>
                      <a:gd name="connsiteX27" fmla="*/ 10647586 w 11338185"/>
                      <a:gd name="connsiteY27" fmla="*/ 707886 h 707886"/>
                      <a:gd name="connsiteX28" fmla="*/ 9956987 w 11338185"/>
                      <a:gd name="connsiteY28" fmla="*/ 707886 h 707886"/>
                      <a:gd name="connsiteX29" fmla="*/ 9579116 w 11338185"/>
                      <a:gd name="connsiteY29" fmla="*/ 707886 h 707886"/>
                      <a:gd name="connsiteX30" fmla="*/ 9153007 w 11338185"/>
                      <a:gd name="connsiteY30" fmla="*/ 707886 h 707886"/>
                      <a:gd name="connsiteX31" fmla="*/ 8008881 w 11338185"/>
                      <a:gd name="connsiteY31" fmla="*/ 707886 h 707886"/>
                      <a:gd name="connsiteX32" fmla="*/ 7606891 w 11338185"/>
                      <a:gd name="connsiteY32" fmla="*/ 707886 h 707886"/>
                      <a:gd name="connsiteX33" fmla="*/ 7204901 w 11338185"/>
                      <a:gd name="connsiteY33" fmla="*/ 707886 h 707886"/>
                      <a:gd name="connsiteX34" fmla="*/ 6720451 w 11338185"/>
                      <a:gd name="connsiteY34" fmla="*/ 707886 h 707886"/>
                      <a:gd name="connsiteX35" fmla="*/ 6174157 w 11338185"/>
                      <a:gd name="connsiteY35" fmla="*/ 707886 h 707886"/>
                      <a:gd name="connsiteX36" fmla="*/ 5772167 w 11338185"/>
                      <a:gd name="connsiteY36" fmla="*/ 707886 h 707886"/>
                      <a:gd name="connsiteX37" fmla="*/ 5370177 w 11338185"/>
                      <a:gd name="connsiteY37" fmla="*/ 707886 h 707886"/>
                      <a:gd name="connsiteX38" fmla="*/ 4875419 w 11338185"/>
                      <a:gd name="connsiteY38" fmla="*/ 707886 h 707886"/>
                      <a:gd name="connsiteX39" fmla="*/ 4339431 w 11338185"/>
                      <a:gd name="connsiteY39" fmla="*/ 707886 h 707886"/>
                      <a:gd name="connsiteX40" fmla="*/ 3422070 w 11338185"/>
                      <a:gd name="connsiteY40" fmla="*/ 707886 h 707886"/>
                      <a:gd name="connsiteX41" fmla="*/ 2963389 w 11338185"/>
                      <a:gd name="connsiteY41" fmla="*/ 707886 h 707886"/>
                      <a:gd name="connsiteX42" fmla="*/ 2504708 w 11338185"/>
                      <a:gd name="connsiteY42" fmla="*/ 707886 h 707886"/>
                      <a:gd name="connsiteX43" fmla="*/ 1888529 w 11338185"/>
                      <a:gd name="connsiteY43" fmla="*/ 707886 h 707886"/>
                      <a:gd name="connsiteX44" fmla="*/ 1247200 w 11338185"/>
                      <a:gd name="connsiteY44" fmla="*/ 707886 h 707886"/>
                      <a:gd name="connsiteX45" fmla="*/ 0 w 11338185"/>
                      <a:gd name="connsiteY45" fmla="*/ 707886 h 707886"/>
                      <a:gd name="connsiteX46" fmla="*/ 0 w 11338185"/>
                      <a:gd name="connsiteY46" fmla="*/ 627996 h 707886"/>
                      <a:gd name="connsiteX47" fmla="*/ 0 w 11338185"/>
                      <a:gd name="connsiteY47" fmla="*/ 541027 h 707886"/>
                      <a:gd name="connsiteX48" fmla="*/ 0 w 11338185"/>
                      <a:gd name="connsiteY48" fmla="*/ 425742 h 707886"/>
                      <a:gd name="connsiteX49" fmla="*/ 0 w 11338185"/>
                      <a:gd name="connsiteY49" fmla="*/ 331695 h 707886"/>
                      <a:gd name="connsiteX50" fmla="*/ 0 w 11338185"/>
                      <a:gd name="connsiteY50" fmla="*/ 244726 h 707886"/>
                      <a:gd name="connsiteX51" fmla="*/ 0 w 11338185"/>
                      <a:gd name="connsiteY51" fmla="*/ 129442 h 707886"/>
                      <a:gd name="connsiteX52" fmla="*/ 0 w 11338185"/>
                      <a:gd name="connsiteY52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1338185" h="707886" fill="none" extrusionOk="0">
                        <a:moveTo>
                          <a:pt x="0" y="0"/>
                        </a:moveTo>
                        <a:cubicBezTo>
                          <a:pt x="236978" y="-19860"/>
                          <a:pt x="341705" y="25994"/>
                          <a:pt x="628754" y="0"/>
                        </a:cubicBezTo>
                        <a:cubicBezTo>
                          <a:pt x="915803" y="-25994"/>
                          <a:pt x="951733" y="4354"/>
                          <a:pt x="1257508" y="0"/>
                        </a:cubicBezTo>
                        <a:cubicBezTo>
                          <a:pt x="1731585" y="-55841"/>
                          <a:pt x="2166571" y="-11029"/>
                          <a:pt x="2401633" y="0"/>
                        </a:cubicBezTo>
                        <a:cubicBezTo>
                          <a:pt x="2730791" y="-12406"/>
                          <a:pt x="2754609" y="-10983"/>
                          <a:pt x="3092231" y="0"/>
                        </a:cubicBezTo>
                        <a:cubicBezTo>
                          <a:pt x="3315030" y="40447"/>
                          <a:pt x="3748405" y="41728"/>
                          <a:pt x="4009594" y="0"/>
                        </a:cubicBezTo>
                        <a:cubicBezTo>
                          <a:pt x="4245045" y="-20097"/>
                          <a:pt x="4454160" y="16843"/>
                          <a:pt x="4700193" y="0"/>
                        </a:cubicBezTo>
                        <a:cubicBezTo>
                          <a:pt x="5021689" y="-29896"/>
                          <a:pt x="5516028" y="14149"/>
                          <a:pt x="5730937" y="0"/>
                        </a:cubicBezTo>
                        <a:cubicBezTo>
                          <a:pt x="5949945" y="46157"/>
                          <a:pt x="6293721" y="-4891"/>
                          <a:pt x="6648299" y="0"/>
                        </a:cubicBezTo>
                        <a:cubicBezTo>
                          <a:pt x="6832727" y="1867"/>
                          <a:pt x="6892010" y="-3082"/>
                          <a:pt x="7058329" y="0"/>
                        </a:cubicBezTo>
                        <a:cubicBezTo>
                          <a:pt x="7224648" y="3082"/>
                          <a:pt x="7310641" y="14869"/>
                          <a:pt x="7452279" y="0"/>
                        </a:cubicBezTo>
                        <a:cubicBezTo>
                          <a:pt x="7663707" y="-847"/>
                          <a:pt x="7961523" y="37509"/>
                          <a:pt x="8142878" y="0"/>
                        </a:cubicBezTo>
                        <a:cubicBezTo>
                          <a:pt x="8361378" y="-34848"/>
                          <a:pt x="9046621" y="4101"/>
                          <a:pt x="9287003" y="0"/>
                        </a:cubicBezTo>
                        <a:cubicBezTo>
                          <a:pt x="9535237" y="-23503"/>
                          <a:pt x="9678883" y="-18257"/>
                          <a:pt x="9970730" y="0"/>
                        </a:cubicBezTo>
                        <a:cubicBezTo>
                          <a:pt x="10262577" y="18257"/>
                          <a:pt x="10453124" y="29254"/>
                          <a:pt x="10674969" y="0"/>
                        </a:cubicBezTo>
                        <a:cubicBezTo>
                          <a:pt x="10896814" y="-29254"/>
                          <a:pt x="11047542" y="-15748"/>
                          <a:pt x="11338185" y="0"/>
                        </a:cubicBezTo>
                        <a:cubicBezTo>
                          <a:pt x="11340520" y="21577"/>
                          <a:pt x="11360071" y="54515"/>
                          <a:pt x="11338185" y="94047"/>
                        </a:cubicBezTo>
                        <a:cubicBezTo>
                          <a:pt x="11312472" y="138836"/>
                          <a:pt x="11305333" y="155713"/>
                          <a:pt x="11338185" y="173937"/>
                        </a:cubicBezTo>
                        <a:cubicBezTo>
                          <a:pt x="11384524" y="195227"/>
                          <a:pt x="11379255" y="257328"/>
                          <a:pt x="11338185" y="275064"/>
                        </a:cubicBezTo>
                        <a:cubicBezTo>
                          <a:pt x="11290224" y="308220"/>
                          <a:pt x="11341127" y="329958"/>
                          <a:pt x="11338185" y="354954"/>
                        </a:cubicBezTo>
                        <a:cubicBezTo>
                          <a:pt x="11338371" y="381866"/>
                          <a:pt x="11311027" y="427873"/>
                          <a:pt x="11338185" y="456080"/>
                        </a:cubicBezTo>
                        <a:cubicBezTo>
                          <a:pt x="11357927" y="474321"/>
                          <a:pt x="11311379" y="503570"/>
                          <a:pt x="11338185" y="535970"/>
                        </a:cubicBezTo>
                        <a:cubicBezTo>
                          <a:pt x="11366396" y="563285"/>
                          <a:pt x="11316261" y="652243"/>
                          <a:pt x="11338185" y="707886"/>
                        </a:cubicBezTo>
                        <a:cubicBezTo>
                          <a:pt x="11195375" y="730158"/>
                          <a:pt x="11006538" y="682637"/>
                          <a:pt x="10789005" y="707886"/>
                        </a:cubicBezTo>
                        <a:cubicBezTo>
                          <a:pt x="10571472" y="733135"/>
                          <a:pt x="10455370" y="722010"/>
                          <a:pt x="10194059" y="707886"/>
                        </a:cubicBezTo>
                        <a:cubicBezTo>
                          <a:pt x="9762094" y="746507"/>
                          <a:pt x="9448024" y="726539"/>
                          <a:pt x="9049933" y="707886"/>
                        </a:cubicBezTo>
                        <a:cubicBezTo>
                          <a:pt x="8890482" y="682179"/>
                          <a:pt x="8621607" y="716561"/>
                          <a:pt x="8513946" y="707886"/>
                        </a:cubicBezTo>
                        <a:cubicBezTo>
                          <a:pt x="8406285" y="699211"/>
                          <a:pt x="8210640" y="711646"/>
                          <a:pt x="8019189" y="707886"/>
                        </a:cubicBezTo>
                        <a:cubicBezTo>
                          <a:pt x="7706862" y="692460"/>
                          <a:pt x="7580634" y="705980"/>
                          <a:pt x="7215209" y="707886"/>
                        </a:cubicBezTo>
                        <a:cubicBezTo>
                          <a:pt x="7009530" y="701522"/>
                          <a:pt x="6954799" y="726297"/>
                          <a:pt x="6797138" y="707886"/>
                        </a:cubicBezTo>
                        <a:cubicBezTo>
                          <a:pt x="6639477" y="689475"/>
                          <a:pt x="6530928" y="718775"/>
                          <a:pt x="6411227" y="707886"/>
                        </a:cubicBezTo>
                        <a:cubicBezTo>
                          <a:pt x="6277870" y="696220"/>
                          <a:pt x="6144709" y="682271"/>
                          <a:pt x="5895855" y="707886"/>
                        </a:cubicBezTo>
                        <a:cubicBezTo>
                          <a:pt x="5647001" y="733501"/>
                          <a:pt x="5556591" y="688145"/>
                          <a:pt x="5380483" y="707886"/>
                        </a:cubicBezTo>
                        <a:cubicBezTo>
                          <a:pt x="5239463" y="689739"/>
                          <a:pt x="4624616" y="665173"/>
                          <a:pt x="4236358" y="707886"/>
                        </a:cubicBezTo>
                        <a:cubicBezTo>
                          <a:pt x="3985239" y="687285"/>
                          <a:pt x="3743438" y="678363"/>
                          <a:pt x="3545760" y="707886"/>
                        </a:cubicBezTo>
                        <a:cubicBezTo>
                          <a:pt x="3312396" y="695231"/>
                          <a:pt x="3118052" y="719185"/>
                          <a:pt x="2855161" y="707886"/>
                        </a:cubicBezTo>
                        <a:cubicBezTo>
                          <a:pt x="2550316" y="732818"/>
                          <a:pt x="2395118" y="729111"/>
                          <a:pt x="2238982" y="707886"/>
                        </a:cubicBezTo>
                        <a:cubicBezTo>
                          <a:pt x="2082846" y="686661"/>
                          <a:pt x="1896591" y="733898"/>
                          <a:pt x="1597653" y="707886"/>
                        </a:cubicBezTo>
                        <a:cubicBezTo>
                          <a:pt x="1207321" y="662675"/>
                          <a:pt x="609852" y="729073"/>
                          <a:pt x="0" y="707886"/>
                        </a:cubicBezTo>
                        <a:cubicBezTo>
                          <a:pt x="35325" y="669419"/>
                          <a:pt x="23703" y="655114"/>
                          <a:pt x="0" y="613838"/>
                        </a:cubicBezTo>
                        <a:cubicBezTo>
                          <a:pt x="-25962" y="569207"/>
                          <a:pt x="-5547" y="553411"/>
                          <a:pt x="0" y="533948"/>
                        </a:cubicBezTo>
                        <a:cubicBezTo>
                          <a:pt x="-7510" y="522658"/>
                          <a:pt x="-43568" y="446925"/>
                          <a:pt x="0" y="418664"/>
                        </a:cubicBezTo>
                        <a:cubicBezTo>
                          <a:pt x="53025" y="378064"/>
                          <a:pt x="-16969" y="345572"/>
                          <a:pt x="0" y="324616"/>
                        </a:cubicBezTo>
                        <a:cubicBezTo>
                          <a:pt x="19730" y="301609"/>
                          <a:pt x="-35885" y="264905"/>
                          <a:pt x="0" y="230568"/>
                        </a:cubicBezTo>
                        <a:cubicBezTo>
                          <a:pt x="36464" y="181541"/>
                          <a:pt x="31275" y="156049"/>
                          <a:pt x="0" y="136520"/>
                        </a:cubicBezTo>
                        <a:cubicBezTo>
                          <a:pt x="-24078" y="110433"/>
                          <a:pt x="22058" y="35693"/>
                          <a:pt x="0" y="0"/>
                        </a:cubicBezTo>
                        <a:close/>
                      </a:path>
                      <a:path w="11338185" h="707886" stroke="0" extrusionOk="0">
                        <a:moveTo>
                          <a:pt x="0" y="0"/>
                        </a:moveTo>
                        <a:cubicBezTo>
                          <a:pt x="295948" y="-32384"/>
                          <a:pt x="346294" y="3965"/>
                          <a:pt x="690598" y="0"/>
                        </a:cubicBezTo>
                        <a:cubicBezTo>
                          <a:pt x="911320" y="12340"/>
                          <a:pt x="1058283" y="353"/>
                          <a:pt x="1381197" y="0"/>
                        </a:cubicBezTo>
                        <a:cubicBezTo>
                          <a:pt x="1645836" y="12190"/>
                          <a:pt x="1753240" y="-6456"/>
                          <a:pt x="1941818" y="0"/>
                        </a:cubicBezTo>
                        <a:cubicBezTo>
                          <a:pt x="2130396" y="6456"/>
                          <a:pt x="2340008" y="20442"/>
                          <a:pt x="2525322" y="0"/>
                        </a:cubicBezTo>
                        <a:cubicBezTo>
                          <a:pt x="2728486" y="-8324"/>
                          <a:pt x="2872969" y="8896"/>
                          <a:pt x="3097386" y="0"/>
                        </a:cubicBezTo>
                        <a:cubicBezTo>
                          <a:pt x="3321803" y="-8896"/>
                          <a:pt x="3453388" y="17653"/>
                          <a:pt x="3669449" y="0"/>
                        </a:cubicBezTo>
                        <a:cubicBezTo>
                          <a:pt x="4027406" y="-25241"/>
                          <a:pt x="4193550" y="-5523"/>
                          <a:pt x="4700193" y="0"/>
                        </a:cubicBezTo>
                        <a:cubicBezTo>
                          <a:pt x="4866444" y="-20736"/>
                          <a:pt x="4961504" y="-18963"/>
                          <a:pt x="5118263" y="0"/>
                        </a:cubicBezTo>
                        <a:cubicBezTo>
                          <a:pt x="5275022" y="18963"/>
                          <a:pt x="5404038" y="9591"/>
                          <a:pt x="5504173" y="0"/>
                        </a:cubicBezTo>
                        <a:cubicBezTo>
                          <a:pt x="5614650" y="-15421"/>
                          <a:pt x="5700609" y="1422"/>
                          <a:pt x="5882044" y="0"/>
                        </a:cubicBezTo>
                        <a:cubicBezTo>
                          <a:pt x="6063479" y="-1422"/>
                          <a:pt x="6181699" y="15098"/>
                          <a:pt x="6308154" y="0"/>
                        </a:cubicBezTo>
                        <a:cubicBezTo>
                          <a:pt x="6482496" y="-20068"/>
                          <a:pt x="6791947" y="3827"/>
                          <a:pt x="6962057" y="0"/>
                        </a:cubicBezTo>
                        <a:cubicBezTo>
                          <a:pt x="7132167" y="-3827"/>
                          <a:pt x="7331040" y="-10584"/>
                          <a:pt x="7565660" y="0"/>
                        </a:cubicBezTo>
                        <a:cubicBezTo>
                          <a:pt x="7898694" y="-913"/>
                          <a:pt x="8129649" y="-54388"/>
                          <a:pt x="8596406" y="0"/>
                        </a:cubicBezTo>
                        <a:cubicBezTo>
                          <a:pt x="8812769" y="-15875"/>
                          <a:pt x="8929645" y="-12144"/>
                          <a:pt x="9055087" y="0"/>
                        </a:cubicBezTo>
                        <a:cubicBezTo>
                          <a:pt x="9180529" y="12144"/>
                          <a:pt x="9347622" y="9806"/>
                          <a:pt x="9513767" y="0"/>
                        </a:cubicBezTo>
                        <a:cubicBezTo>
                          <a:pt x="9780839" y="14940"/>
                          <a:pt x="10187299" y="10977"/>
                          <a:pt x="10431130" y="0"/>
                        </a:cubicBezTo>
                        <a:cubicBezTo>
                          <a:pt x="10635615" y="13263"/>
                          <a:pt x="10757487" y="16406"/>
                          <a:pt x="10857446" y="0"/>
                        </a:cubicBezTo>
                        <a:cubicBezTo>
                          <a:pt x="10957405" y="-16406"/>
                          <a:pt x="11158447" y="-8180"/>
                          <a:pt x="11338185" y="0"/>
                        </a:cubicBezTo>
                        <a:cubicBezTo>
                          <a:pt x="11366090" y="21850"/>
                          <a:pt x="11358045" y="56213"/>
                          <a:pt x="11338185" y="94047"/>
                        </a:cubicBezTo>
                        <a:cubicBezTo>
                          <a:pt x="11325638" y="132188"/>
                          <a:pt x="11343683" y="164245"/>
                          <a:pt x="11338185" y="202253"/>
                        </a:cubicBezTo>
                        <a:cubicBezTo>
                          <a:pt x="11332386" y="236827"/>
                          <a:pt x="11336357" y="244909"/>
                          <a:pt x="11338185" y="282143"/>
                        </a:cubicBezTo>
                        <a:cubicBezTo>
                          <a:pt x="11342964" y="317830"/>
                          <a:pt x="11360567" y="337766"/>
                          <a:pt x="11338185" y="362033"/>
                        </a:cubicBezTo>
                        <a:cubicBezTo>
                          <a:pt x="11322323" y="384644"/>
                          <a:pt x="11378365" y="425469"/>
                          <a:pt x="11338185" y="456080"/>
                        </a:cubicBezTo>
                        <a:cubicBezTo>
                          <a:pt x="11299138" y="485972"/>
                          <a:pt x="11309047" y="517169"/>
                          <a:pt x="11338185" y="571365"/>
                        </a:cubicBezTo>
                        <a:cubicBezTo>
                          <a:pt x="11363375" y="624726"/>
                          <a:pt x="11277733" y="658193"/>
                          <a:pt x="11338185" y="707886"/>
                        </a:cubicBezTo>
                        <a:cubicBezTo>
                          <a:pt x="11097668" y="728530"/>
                          <a:pt x="10954727" y="685382"/>
                          <a:pt x="10647586" y="707886"/>
                        </a:cubicBezTo>
                        <a:cubicBezTo>
                          <a:pt x="10372297" y="683342"/>
                          <a:pt x="10157354" y="708878"/>
                          <a:pt x="9956987" y="707886"/>
                        </a:cubicBezTo>
                        <a:cubicBezTo>
                          <a:pt x="9878440" y="692700"/>
                          <a:pt x="9664017" y="725946"/>
                          <a:pt x="9579116" y="707886"/>
                        </a:cubicBezTo>
                        <a:cubicBezTo>
                          <a:pt x="9494215" y="689826"/>
                          <a:pt x="9351009" y="702540"/>
                          <a:pt x="9153007" y="707886"/>
                        </a:cubicBezTo>
                        <a:cubicBezTo>
                          <a:pt x="8941169" y="695878"/>
                          <a:pt x="8394043" y="799592"/>
                          <a:pt x="8008881" y="707886"/>
                        </a:cubicBezTo>
                        <a:cubicBezTo>
                          <a:pt x="7921477" y="697335"/>
                          <a:pt x="7760880" y="722008"/>
                          <a:pt x="7606891" y="707886"/>
                        </a:cubicBezTo>
                        <a:cubicBezTo>
                          <a:pt x="7452902" y="693765"/>
                          <a:pt x="7334887" y="722468"/>
                          <a:pt x="7204901" y="707886"/>
                        </a:cubicBezTo>
                        <a:cubicBezTo>
                          <a:pt x="6997771" y="707216"/>
                          <a:pt x="6917895" y="724089"/>
                          <a:pt x="6720451" y="707886"/>
                        </a:cubicBezTo>
                        <a:cubicBezTo>
                          <a:pt x="6523007" y="691684"/>
                          <a:pt x="6308432" y="683015"/>
                          <a:pt x="6174157" y="707886"/>
                        </a:cubicBezTo>
                        <a:cubicBezTo>
                          <a:pt x="6080563" y="710282"/>
                          <a:pt x="5879798" y="708198"/>
                          <a:pt x="5772167" y="707886"/>
                        </a:cubicBezTo>
                        <a:cubicBezTo>
                          <a:pt x="5664536" y="707575"/>
                          <a:pt x="5544009" y="715360"/>
                          <a:pt x="5370177" y="707886"/>
                        </a:cubicBezTo>
                        <a:cubicBezTo>
                          <a:pt x="5209879" y="713234"/>
                          <a:pt x="5013422" y="687420"/>
                          <a:pt x="4875419" y="707886"/>
                        </a:cubicBezTo>
                        <a:cubicBezTo>
                          <a:pt x="4737416" y="728352"/>
                          <a:pt x="4566128" y="688699"/>
                          <a:pt x="4339431" y="707886"/>
                        </a:cubicBezTo>
                        <a:cubicBezTo>
                          <a:pt x="4045443" y="685642"/>
                          <a:pt x="3741940" y="644739"/>
                          <a:pt x="3422070" y="707886"/>
                        </a:cubicBezTo>
                        <a:cubicBezTo>
                          <a:pt x="3218126" y="713632"/>
                          <a:pt x="3133376" y="704089"/>
                          <a:pt x="2963389" y="707886"/>
                        </a:cubicBezTo>
                        <a:cubicBezTo>
                          <a:pt x="2793402" y="711683"/>
                          <a:pt x="2689687" y="694737"/>
                          <a:pt x="2504708" y="707886"/>
                        </a:cubicBezTo>
                        <a:cubicBezTo>
                          <a:pt x="2307549" y="726225"/>
                          <a:pt x="2034665" y="677191"/>
                          <a:pt x="1888529" y="707886"/>
                        </a:cubicBezTo>
                        <a:cubicBezTo>
                          <a:pt x="1742393" y="738581"/>
                          <a:pt x="1555687" y="679800"/>
                          <a:pt x="1247200" y="707886"/>
                        </a:cubicBezTo>
                        <a:cubicBezTo>
                          <a:pt x="751763" y="719947"/>
                          <a:pt x="532730" y="763009"/>
                          <a:pt x="0" y="707886"/>
                        </a:cubicBezTo>
                        <a:cubicBezTo>
                          <a:pt x="16644" y="680217"/>
                          <a:pt x="9065" y="661924"/>
                          <a:pt x="0" y="627996"/>
                        </a:cubicBezTo>
                        <a:cubicBezTo>
                          <a:pt x="-7881" y="590106"/>
                          <a:pt x="-32148" y="585701"/>
                          <a:pt x="0" y="541027"/>
                        </a:cubicBezTo>
                        <a:cubicBezTo>
                          <a:pt x="25957" y="498759"/>
                          <a:pt x="-30443" y="450820"/>
                          <a:pt x="0" y="425742"/>
                        </a:cubicBezTo>
                        <a:cubicBezTo>
                          <a:pt x="34358" y="401798"/>
                          <a:pt x="-537" y="381406"/>
                          <a:pt x="0" y="331695"/>
                        </a:cubicBezTo>
                        <a:cubicBezTo>
                          <a:pt x="1581" y="288617"/>
                          <a:pt x="-6925" y="273899"/>
                          <a:pt x="0" y="244726"/>
                        </a:cubicBezTo>
                        <a:cubicBezTo>
                          <a:pt x="16596" y="218944"/>
                          <a:pt x="36783" y="146740"/>
                          <a:pt x="0" y="129442"/>
                        </a:cubicBezTo>
                        <a:cubicBezTo>
                          <a:pt x="-44993" y="109924"/>
                          <a:pt x="50952" y="51638"/>
                          <a:pt x="0" y="0"/>
                        </a:cubicBezTo>
                        <a:close/>
                      </a:path>
                      <a:path w="11338185" h="707886" fill="none" stroke="0" extrusionOk="0">
                        <a:moveTo>
                          <a:pt x="0" y="0"/>
                        </a:moveTo>
                        <a:cubicBezTo>
                          <a:pt x="156046" y="-227"/>
                          <a:pt x="342306" y="-28252"/>
                          <a:pt x="591029" y="0"/>
                        </a:cubicBezTo>
                        <a:cubicBezTo>
                          <a:pt x="839752" y="28252"/>
                          <a:pt x="1034137" y="14209"/>
                          <a:pt x="1257508" y="0"/>
                        </a:cubicBezTo>
                        <a:cubicBezTo>
                          <a:pt x="1728640" y="-44891"/>
                          <a:pt x="2054560" y="10623"/>
                          <a:pt x="2401633" y="0"/>
                        </a:cubicBezTo>
                        <a:cubicBezTo>
                          <a:pt x="2548450" y="17949"/>
                          <a:pt x="2824683" y="-7885"/>
                          <a:pt x="3092231" y="0"/>
                        </a:cubicBezTo>
                        <a:cubicBezTo>
                          <a:pt x="3319334" y="66436"/>
                          <a:pt x="3689077" y="39596"/>
                          <a:pt x="4009594" y="0"/>
                        </a:cubicBezTo>
                        <a:cubicBezTo>
                          <a:pt x="4329475" y="3618"/>
                          <a:pt x="4404300" y="-6386"/>
                          <a:pt x="4700193" y="0"/>
                        </a:cubicBezTo>
                        <a:cubicBezTo>
                          <a:pt x="4995458" y="-9525"/>
                          <a:pt x="5495077" y="-7234"/>
                          <a:pt x="5730937" y="0"/>
                        </a:cubicBezTo>
                        <a:cubicBezTo>
                          <a:pt x="5977752" y="-18004"/>
                          <a:pt x="6224050" y="26531"/>
                          <a:pt x="6648299" y="0"/>
                        </a:cubicBezTo>
                        <a:cubicBezTo>
                          <a:pt x="6727760" y="-17089"/>
                          <a:pt x="6913274" y="-9421"/>
                          <a:pt x="7026170" y="0"/>
                        </a:cubicBezTo>
                        <a:cubicBezTo>
                          <a:pt x="7139066" y="9421"/>
                          <a:pt x="7267860" y="-13496"/>
                          <a:pt x="7452279" y="0"/>
                        </a:cubicBezTo>
                        <a:cubicBezTo>
                          <a:pt x="7665266" y="-2764"/>
                          <a:pt x="7972564" y="17056"/>
                          <a:pt x="8142878" y="0"/>
                        </a:cubicBezTo>
                        <a:cubicBezTo>
                          <a:pt x="8318794" y="-4809"/>
                          <a:pt x="9034030" y="-12159"/>
                          <a:pt x="9287003" y="0"/>
                        </a:cubicBezTo>
                        <a:cubicBezTo>
                          <a:pt x="9482117" y="-23685"/>
                          <a:pt x="9647797" y="-22619"/>
                          <a:pt x="9950219" y="0"/>
                        </a:cubicBezTo>
                        <a:cubicBezTo>
                          <a:pt x="10252641" y="22619"/>
                          <a:pt x="10382910" y="3178"/>
                          <a:pt x="10674969" y="0"/>
                        </a:cubicBezTo>
                        <a:cubicBezTo>
                          <a:pt x="10967028" y="-3178"/>
                          <a:pt x="11012086" y="-4539"/>
                          <a:pt x="11338185" y="0"/>
                        </a:cubicBezTo>
                        <a:cubicBezTo>
                          <a:pt x="11353221" y="20476"/>
                          <a:pt x="11369767" y="53766"/>
                          <a:pt x="11338185" y="94047"/>
                        </a:cubicBezTo>
                        <a:cubicBezTo>
                          <a:pt x="11310979" y="143010"/>
                          <a:pt x="11308879" y="157046"/>
                          <a:pt x="11338185" y="173937"/>
                        </a:cubicBezTo>
                        <a:cubicBezTo>
                          <a:pt x="11380640" y="189072"/>
                          <a:pt x="11385711" y="251432"/>
                          <a:pt x="11338185" y="275064"/>
                        </a:cubicBezTo>
                        <a:cubicBezTo>
                          <a:pt x="11288991" y="299540"/>
                          <a:pt x="11343324" y="332047"/>
                          <a:pt x="11338185" y="354954"/>
                        </a:cubicBezTo>
                        <a:cubicBezTo>
                          <a:pt x="11338965" y="377657"/>
                          <a:pt x="11318270" y="430754"/>
                          <a:pt x="11338185" y="456080"/>
                        </a:cubicBezTo>
                        <a:cubicBezTo>
                          <a:pt x="11361895" y="484299"/>
                          <a:pt x="11317238" y="502909"/>
                          <a:pt x="11338185" y="535970"/>
                        </a:cubicBezTo>
                        <a:cubicBezTo>
                          <a:pt x="11368207" y="559273"/>
                          <a:pt x="11321003" y="657382"/>
                          <a:pt x="11338185" y="707886"/>
                        </a:cubicBezTo>
                        <a:cubicBezTo>
                          <a:pt x="11223646" y="685033"/>
                          <a:pt x="11025634" y="708472"/>
                          <a:pt x="10789005" y="707886"/>
                        </a:cubicBezTo>
                        <a:cubicBezTo>
                          <a:pt x="10552376" y="707300"/>
                          <a:pt x="10441261" y="730470"/>
                          <a:pt x="10194059" y="707886"/>
                        </a:cubicBezTo>
                        <a:cubicBezTo>
                          <a:pt x="9813940" y="658762"/>
                          <a:pt x="9436106" y="682925"/>
                          <a:pt x="9049933" y="707886"/>
                        </a:cubicBezTo>
                        <a:cubicBezTo>
                          <a:pt x="8788094" y="719018"/>
                          <a:pt x="8786344" y="707395"/>
                          <a:pt x="8524254" y="707886"/>
                        </a:cubicBezTo>
                        <a:cubicBezTo>
                          <a:pt x="8262164" y="708377"/>
                          <a:pt x="8159258" y="714769"/>
                          <a:pt x="8019189" y="707886"/>
                        </a:cubicBezTo>
                        <a:cubicBezTo>
                          <a:pt x="7739004" y="705948"/>
                          <a:pt x="7513086" y="714007"/>
                          <a:pt x="7215209" y="707886"/>
                        </a:cubicBezTo>
                        <a:cubicBezTo>
                          <a:pt x="7130496" y="702454"/>
                          <a:pt x="6970915" y="694943"/>
                          <a:pt x="6829298" y="707886"/>
                        </a:cubicBezTo>
                        <a:cubicBezTo>
                          <a:pt x="6687681" y="720829"/>
                          <a:pt x="6578522" y="692275"/>
                          <a:pt x="6411227" y="707886"/>
                        </a:cubicBezTo>
                        <a:cubicBezTo>
                          <a:pt x="6256837" y="698712"/>
                          <a:pt x="6038932" y="688927"/>
                          <a:pt x="5906162" y="707886"/>
                        </a:cubicBezTo>
                        <a:cubicBezTo>
                          <a:pt x="5773392" y="726845"/>
                          <a:pt x="5524609" y="701423"/>
                          <a:pt x="5380483" y="707886"/>
                        </a:cubicBezTo>
                        <a:cubicBezTo>
                          <a:pt x="5224685" y="789381"/>
                          <a:pt x="4709164" y="732885"/>
                          <a:pt x="4236358" y="707886"/>
                        </a:cubicBezTo>
                        <a:cubicBezTo>
                          <a:pt x="3930867" y="703928"/>
                          <a:pt x="3782241" y="703685"/>
                          <a:pt x="3545760" y="707886"/>
                        </a:cubicBezTo>
                        <a:cubicBezTo>
                          <a:pt x="3351637" y="730016"/>
                          <a:pt x="3121246" y="732638"/>
                          <a:pt x="2855161" y="707886"/>
                        </a:cubicBezTo>
                        <a:cubicBezTo>
                          <a:pt x="2555523" y="739528"/>
                          <a:pt x="2343067" y="731633"/>
                          <a:pt x="2201257" y="707886"/>
                        </a:cubicBezTo>
                        <a:cubicBezTo>
                          <a:pt x="2059447" y="684139"/>
                          <a:pt x="1887221" y="722468"/>
                          <a:pt x="1597653" y="707886"/>
                        </a:cubicBezTo>
                        <a:cubicBezTo>
                          <a:pt x="1251452" y="805561"/>
                          <a:pt x="711508" y="761035"/>
                          <a:pt x="0" y="707886"/>
                        </a:cubicBezTo>
                        <a:cubicBezTo>
                          <a:pt x="35306" y="668914"/>
                          <a:pt x="23024" y="656498"/>
                          <a:pt x="0" y="613838"/>
                        </a:cubicBezTo>
                        <a:cubicBezTo>
                          <a:pt x="-19842" y="568799"/>
                          <a:pt x="-2660" y="553973"/>
                          <a:pt x="0" y="533948"/>
                        </a:cubicBezTo>
                        <a:cubicBezTo>
                          <a:pt x="362" y="522783"/>
                          <a:pt x="-51129" y="470186"/>
                          <a:pt x="0" y="418664"/>
                        </a:cubicBezTo>
                        <a:cubicBezTo>
                          <a:pt x="51605" y="379883"/>
                          <a:pt x="-18191" y="344105"/>
                          <a:pt x="0" y="324616"/>
                        </a:cubicBezTo>
                        <a:cubicBezTo>
                          <a:pt x="20450" y="309159"/>
                          <a:pt x="-42187" y="284180"/>
                          <a:pt x="0" y="230568"/>
                        </a:cubicBezTo>
                        <a:cubicBezTo>
                          <a:pt x="34600" y="188512"/>
                          <a:pt x="33510" y="156112"/>
                          <a:pt x="0" y="136520"/>
                        </a:cubicBezTo>
                        <a:cubicBezTo>
                          <a:pt x="-27230" y="115172"/>
                          <a:pt x="12509" y="322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Ink Free" panose="03080402000500000000" pitchFamily="66" charset="0"/>
              </a:rPr>
              <a:t>Solve the anagrams!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1CC4-C772-434E-B8F0-7015AC3DDDCD}"/>
              </a:ext>
            </a:extLst>
          </p:cNvPr>
          <p:cNvSpPr txBox="1"/>
          <p:nvPr/>
        </p:nvSpPr>
        <p:spPr>
          <a:xfrm>
            <a:off x="807778" y="2083564"/>
            <a:ext cx="9454274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GB" sz="4800" b="1" dirty="0" err="1">
                <a:latin typeface="Century Gothic" panose="020B0502020202020204" pitchFamily="34" charset="0"/>
              </a:rPr>
              <a:t>i</a:t>
            </a: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emaj</a:t>
            </a:r>
            <a:r>
              <a:rPr lang="en-GB" sz="4800" b="1" i="0" dirty="0">
                <a:effectLst/>
                <a:latin typeface="Century Gothic" panose="020B0502020202020204" pitchFamily="34" charset="0"/>
              </a:rPr>
              <a:t> - </a:t>
            </a:r>
            <a:r>
              <a:rPr lang="en-GB" sz="4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Jamie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800" b="1" dirty="0" err="1">
                <a:latin typeface="Century Gothic" panose="020B0502020202020204" pitchFamily="34" charset="0"/>
              </a:rPr>
              <a:t>n</a:t>
            </a: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usay</a:t>
            </a:r>
            <a:r>
              <a:rPr lang="en-GB" sz="4800" b="1" i="0" dirty="0">
                <a:effectLst/>
                <a:latin typeface="Century Gothic" panose="020B0502020202020204" pitchFamily="34" charset="0"/>
              </a:rPr>
              <a:t> - </a:t>
            </a:r>
            <a:r>
              <a:rPr lang="en-GB" sz="4800" b="1" i="0" dirty="0" err="1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Sunya</a:t>
            </a:r>
            <a:endParaRPr lang="en-GB" sz="4800" b="1" i="0" dirty="0">
              <a:effectLst/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elmsii</a:t>
            </a:r>
            <a:r>
              <a:rPr lang="en-GB" sz="4800" b="1" i="0" dirty="0">
                <a:effectLst/>
                <a:latin typeface="Century Gothic" panose="020B0502020202020204" pitchFamily="34" charset="0"/>
              </a:rPr>
              <a:t> -</a:t>
            </a:r>
            <a:r>
              <a:rPr lang="en-GB" sz="4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Simile</a:t>
            </a:r>
            <a:endParaRPr lang="en-GB" sz="4800" b="1" i="0" dirty="0">
              <a:effectLst/>
              <a:latin typeface="Century Gothic" panose="020B0502020202020204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cherpit</a:t>
            </a:r>
            <a:r>
              <a:rPr lang="en-GB" sz="4800" b="1" i="0" dirty="0">
                <a:effectLst/>
                <a:latin typeface="Century Gothic" panose="020B0502020202020204" pitchFamily="34" charset="0"/>
              </a:rPr>
              <a:t> - </a:t>
            </a:r>
            <a:r>
              <a:rPr lang="en-GB" sz="4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Pitcher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sz="4800" b="1" dirty="0" err="1">
                <a:latin typeface="Century Gothic" panose="020B0502020202020204" pitchFamily="34" charset="0"/>
              </a:rPr>
              <a:t>d</a:t>
            </a:r>
            <a:r>
              <a:rPr lang="en-GB" sz="4800" b="1" i="0" dirty="0" err="1">
                <a:effectLst/>
                <a:latin typeface="Century Gothic" panose="020B0502020202020204" pitchFamily="34" charset="0"/>
              </a:rPr>
              <a:t>ejaevict</a:t>
            </a:r>
            <a:r>
              <a:rPr lang="en-GB" sz="4800" b="1" i="0" dirty="0">
                <a:effectLst/>
                <a:latin typeface="Century Gothic" panose="020B0502020202020204" pitchFamily="34" charset="0"/>
              </a:rPr>
              <a:t> – </a:t>
            </a:r>
            <a:r>
              <a:rPr lang="en-GB" sz="4800" b="1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Adjective</a:t>
            </a:r>
            <a:r>
              <a:rPr lang="en-GB" sz="4800" b="1" i="0" dirty="0">
                <a:effectLst/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7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Activate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BD120-DC43-4C01-AEF3-BC2C94DE3EDE}"/>
              </a:ext>
            </a:extLst>
          </p:cNvPr>
          <p:cNvSpPr txBox="1"/>
          <p:nvPr/>
        </p:nvSpPr>
        <p:spPr>
          <a:xfrm>
            <a:off x="2328864" y="1749341"/>
            <a:ext cx="9672636" cy="4154984"/>
          </a:xfrm>
          <a:custGeom>
            <a:avLst/>
            <a:gdLst>
              <a:gd name="connsiteX0" fmla="*/ 0 w 9672636"/>
              <a:gd name="connsiteY0" fmla="*/ 0 h 4154984"/>
              <a:gd name="connsiteX1" fmla="*/ 1072783 w 9672636"/>
              <a:gd name="connsiteY1" fmla="*/ 0 h 4154984"/>
              <a:gd name="connsiteX2" fmla="*/ 2048839 w 9672636"/>
              <a:gd name="connsiteY2" fmla="*/ 0 h 4154984"/>
              <a:gd name="connsiteX3" fmla="*/ 2637991 w 9672636"/>
              <a:gd name="connsiteY3" fmla="*/ 0 h 4154984"/>
              <a:gd name="connsiteX4" fmla="*/ 3420595 w 9672636"/>
              <a:gd name="connsiteY4" fmla="*/ 0 h 4154984"/>
              <a:gd name="connsiteX5" fmla="*/ 4009747 w 9672636"/>
              <a:gd name="connsiteY5" fmla="*/ 0 h 4154984"/>
              <a:gd name="connsiteX6" fmla="*/ 4889077 w 9672636"/>
              <a:gd name="connsiteY6" fmla="*/ 0 h 4154984"/>
              <a:gd name="connsiteX7" fmla="*/ 5671682 w 9672636"/>
              <a:gd name="connsiteY7" fmla="*/ 0 h 4154984"/>
              <a:gd name="connsiteX8" fmla="*/ 6357559 w 9672636"/>
              <a:gd name="connsiteY8" fmla="*/ 0 h 4154984"/>
              <a:gd name="connsiteX9" fmla="*/ 6946711 w 9672636"/>
              <a:gd name="connsiteY9" fmla="*/ 0 h 4154984"/>
              <a:gd name="connsiteX10" fmla="*/ 7922767 w 9672636"/>
              <a:gd name="connsiteY10" fmla="*/ 0 h 4154984"/>
              <a:gd name="connsiteX11" fmla="*/ 9672636 w 9672636"/>
              <a:gd name="connsiteY11" fmla="*/ 0 h 4154984"/>
              <a:gd name="connsiteX12" fmla="*/ 9672636 w 9672636"/>
              <a:gd name="connsiteY12" fmla="*/ 552018 h 4154984"/>
              <a:gd name="connsiteX13" fmla="*/ 9672636 w 9672636"/>
              <a:gd name="connsiteY13" fmla="*/ 1020938 h 4154984"/>
              <a:gd name="connsiteX14" fmla="*/ 9672636 w 9672636"/>
              <a:gd name="connsiteY14" fmla="*/ 1614508 h 4154984"/>
              <a:gd name="connsiteX15" fmla="*/ 9672636 w 9672636"/>
              <a:gd name="connsiteY15" fmla="*/ 2083428 h 4154984"/>
              <a:gd name="connsiteX16" fmla="*/ 9672636 w 9672636"/>
              <a:gd name="connsiteY16" fmla="*/ 2676997 h 4154984"/>
              <a:gd name="connsiteX17" fmla="*/ 9672636 w 9672636"/>
              <a:gd name="connsiteY17" fmla="*/ 3145916 h 4154984"/>
              <a:gd name="connsiteX18" fmla="*/ 9672636 w 9672636"/>
              <a:gd name="connsiteY18" fmla="*/ 4154984 h 4154984"/>
              <a:gd name="connsiteX19" fmla="*/ 8696579 w 9672636"/>
              <a:gd name="connsiteY19" fmla="*/ 4154984 h 4154984"/>
              <a:gd name="connsiteX20" fmla="*/ 7720522 w 9672636"/>
              <a:gd name="connsiteY20" fmla="*/ 4154984 h 4154984"/>
              <a:gd name="connsiteX21" fmla="*/ 6841191 w 9672636"/>
              <a:gd name="connsiteY21" fmla="*/ 4154984 h 4154984"/>
              <a:gd name="connsiteX22" fmla="*/ 6155314 w 9672636"/>
              <a:gd name="connsiteY22" fmla="*/ 4154984 h 4154984"/>
              <a:gd name="connsiteX23" fmla="*/ 5469435 w 9672636"/>
              <a:gd name="connsiteY23" fmla="*/ 4154984 h 4154984"/>
              <a:gd name="connsiteX24" fmla="*/ 4590105 w 9672636"/>
              <a:gd name="connsiteY24" fmla="*/ 4154984 h 4154984"/>
              <a:gd name="connsiteX25" fmla="*/ 3614048 w 9672636"/>
              <a:gd name="connsiteY25" fmla="*/ 4154984 h 4154984"/>
              <a:gd name="connsiteX26" fmla="*/ 3024897 w 9672636"/>
              <a:gd name="connsiteY26" fmla="*/ 4154984 h 4154984"/>
              <a:gd name="connsiteX27" fmla="*/ 2435745 w 9672636"/>
              <a:gd name="connsiteY27" fmla="*/ 4154984 h 4154984"/>
              <a:gd name="connsiteX28" fmla="*/ 1362962 w 9672636"/>
              <a:gd name="connsiteY28" fmla="*/ 4154984 h 4154984"/>
              <a:gd name="connsiteX29" fmla="*/ 0 w 9672636"/>
              <a:gd name="connsiteY29" fmla="*/ 4154984 h 4154984"/>
              <a:gd name="connsiteX30" fmla="*/ 0 w 9672636"/>
              <a:gd name="connsiteY30" fmla="*/ 3602965 h 4154984"/>
              <a:gd name="connsiteX31" fmla="*/ 0 w 9672636"/>
              <a:gd name="connsiteY31" fmla="*/ 3134045 h 4154984"/>
              <a:gd name="connsiteX32" fmla="*/ 0 w 9672636"/>
              <a:gd name="connsiteY32" fmla="*/ 2457376 h 4154984"/>
              <a:gd name="connsiteX33" fmla="*/ 0 w 9672636"/>
              <a:gd name="connsiteY33" fmla="*/ 1905357 h 4154984"/>
              <a:gd name="connsiteX34" fmla="*/ 0 w 9672636"/>
              <a:gd name="connsiteY34" fmla="*/ 1353337 h 4154984"/>
              <a:gd name="connsiteX35" fmla="*/ 0 w 9672636"/>
              <a:gd name="connsiteY35" fmla="*/ 801318 h 4154984"/>
              <a:gd name="connsiteX36" fmla="*/ 0 w 9672636"/>
              <a:gd name="connsiteY36" fmla="*/ 0 h 4154984"/>
              <a:gd name="connsiteX0" fmla="*/ 0 w 9672636"/>
              <a:gd name="connsiteY0" fmla="*/ 0 h 4154984"/>
              <a:gd name="connsiteX1" fmla="*/ 589151 w 9672636"/>
              <a:gd name="connsiteY1" fmla="*/ 0 h 4154984"/>
              <a:gd name="connsiteX2" fmla="*/ 1178303 w 9672636"/>
              <a:gd name="connsiteY2" fmla="*/ 0 h 4154984"/>
              <a:gd name="connsiteX3" fmla="*/ 2154359 w 9672636"/>
              <a:gd name="connsiteY3" fmla="*/ 0 h 4154984"/>
              <a:gd name="connsiteX4" fmla="*/ 3130416 w 9672636"/>
              <a:gd name="connsiteY4" fmla="*/ 0 h 4154984"/>
              <a:gd name="connsiteX5" fmla="*/ 4009747 w 9672636"/>
              <a:gd name="connsiteY5" fmla="*/ 0 h 4154984"/>
              <a:gd name="connsiteX6" fmla="*/ 4695624 w 9672636"/>
              <a:gd name="connsiteY6" fmla="*/ 0 h 4154984"/>
              <a:gd name="connsiteX7" fmla="*/ 5381503 w 9672636"/>
              <a:gd name="connsiteY7" fmla="*/ 0 h 4154984"/>
              <a:gd name="connsiteX8" fmla="*/ 6454285 w 9672636"/>
              <a:gd name="connsiteY8" fmla="*/ 0 h 4154984"/>
              <a:gd name="connsiteX9" fmla="*/ 7333617 w 9672636"/>
              <a:gd name="connsiteY9" fmla="*/ 0 h 4154984"/>
              <a:gd name="connsiteX10" fmla="*/ 8116220 w 9672636"/>
              <a:gd name="connsiteY10" fmla="*/ 0 h 4154984"/>
              <a:gd name="connsiteX11" fmla="*/ 8898825 w 9672636"/>
              <a:gd name="connsiteY11" fmla="*/ 0 h 4154984"/>
              <a:gd name="connsiteX12" fmla="*/ 9672636 w 9672636"/>
              <a:gd name="connsiteY12" fmla="*/ 0 h 4154984"/>
              <a:gd name="connsiteX13" fmla="*/ 9672636 w 9672636"/>
              <a:gd name="connsiteY13" fmla="*/ 552018 h 4154984"/>
              <a:gd name="connsiteX14" fmla="*/ 9672636 w 9672636"/>
              <a:gd name="connsiteY14" fmla="*/ 1187138 h 4154984"/>
              <a:gd name="connsiteX15" fmla="*/ 9672636 w 9672636"/>
              <a:gd name="connsiteY15" fmla="*/ 1656058 h 4154984"/>
              <a:gd name="connsiteX16" fmla="*/ 9672636 w 9672636"/>
              <a:gd name="connsiteY16" fmla="*/ 2124977 h 4154984"/>
              <a:gd name="connsiteX17" fmla="*/ 9672636 w 9672636"/>
              <a:gd name="connsiteY17" fmla="*/ 2676997 h 4154984"/>
              <a:gd name="connsiteX18" fmla="*/ 9672636 w 9672636"/>
              <a:gd name="connsiteY18" fmla="*/ 3353666 h 4154984"/>
              <a:gd name="connsiteX19" fmla="*/ 9672636 w 9672636"/>
              <a:gd name="connsiteY19" fmla="*/ 4154984 h 4154984"/>
              <a:gd name="connsiteX20" fmla="*/ 9083484 w 9672636"/>
              <a:gd name="connsiteY20" fmla="*/ 4154984 h 4154984"/>
              <a:gd name="connsiteX21" fmla="*/ 8494332 w 9672636"/>
              <a:gd name="connsiteY21" fmla="*/ 4154984 h 4154984"/>
              <a:gd name="connsiteX22" fmla="*/ 7808455 w 9672636"/>
              <a:gd name="connsiteY22" fmla="*/ 4154984 h 4154984"/>
              <a:gd name="connsiteX23" fmla="*/ 6832397 w 9672636"/>
              <a:gd name="connsiteY23" fmla="*/ 4154984 h 4154984"/>
              <a:gd name="connsiteX24" fmla="*/ 6146520 w 9672636"/>
              <a:gd name="connsiteY24" fmla="*/ 4154984 h 4154984"/>
              <a:gd name="connsiteX25" fmla="*/ 5267190 w 9672636"/>
              <a:gd name="connsiteY25" fmla="*/ 4154984 h 4154984"/>
              <a:gd name="connsiteX26" fmla="*/ 4581312 w 9672636"/>
              <a:gd name="connsiteY26" fmla="*/ 4154984 h 4154984"/>
              <a:gd name="connsiteX27" fmla="*/ 3701980 w 9672636"/>
              <a:gd name="connsiteY27" fmla="*/ 4154984 h 4154984"/>
              <a:gd name="connsiteX28" fmla="*/ 2919377 w 9672636"/>
              <a:gd name="connsiteY28" fmla="*/ 4154984 h 4154984"/>
              <a:gd name="connsiteX29" fmla="*/ 2136773 w 9672636"/>
              <a:gd name="connsiteY29" fmla="*/ 4154984 h 4154984"/>
              <a:gd name="connsiteX30" fmla="*/ 1063989 w 9672636"/>
              <a:gd name="connsiteY30" fmla="*/ 4154984 h 4154984"/>
              <a:gd name="connsiteX31" fmla="*/ 0 w 9672636"/>
              <a:gd name="connsiteY31" fmla="*/ 4154984 h 4154984"/>
              <a:gd name="connsiteX32" fmla="*/ 0 w 9672636"/>
              <a:gd name="connsiteY32" fmla="*/ 3686064 h 4154984"/>
              <a:gd name="connsiteX33" fmla="*/ 0 w 9672636"/>
              <a:gd name="connsiteY33" fmla="*/ 3175595 h 4154984"/>
              <a:gd name="connsiteX34" fmla="*/ 0 w 9672636"/>
              <a:gd name="connsiteY34" fmla="*/ 2498926 h 4154984"/>
              <a:gd name="connsiteX35" fmla="*/ 0 w 9672636"/>
              <a:gd name="connsiteY35" fmla="*/ 1946906 h 4154984"/>
              <a:gd name="connsiteX36" fmla="*/ 0 w 9672636"/>
              <a:gd name="connsiteY36" fmla="*/ 1436437 h 4154984"/>
              <a:gd name="connsiteX37" fmla="*/ 0 w 9672636"/>
              <a:gd name="connsiteY37" fmla="*/ 759768 h 4154984"/>
              <a:gd name="connsiteX38" fmla="*/ 0 w 9672636"/>
              <a:gd name="connsiteY38" fmla="*/ 0 h 4154984"/>
              <a:gd name="connsiteX0" fmla="*/ 0 w 9672636"/>
              <a:gd name="connsiteY0" fmla="*/ 0 h 4154984"/>
              <a:gd name="connsiteX1" fmla="*/ 1072783 w 9672636"/>
              <a:gd name="connsiteY1" fmla="*/ 0 h 4154984"/>
              <a:gd name="connsiteX2" fmla="*/ 2048839 w 9672636"/>
              <a:gd name="connsiteY2" fmla="*/ 0 h 4154984"/>
              <a:gd name="connsiteX3" fmla="*/ 2637991 w 9672636"/>
              <a:gd name="connsiteY3" fmla="*/ 0 h 4154984"/>
              <a:gd name="connsiteX4" fmla="*/ 3420595 w 9672636"/>
              <a:gd name="connsiteY4" fmla="*/ 0 h 4154984"/>
              <a:gd name="connsiteX5" fmla="*/ 4009747 w 9672636"/>
              <a:gd name="connsiteY5" fmla="*/ 0 h 4154984"/>
              <a:gd name="connsiteX6" fmla="*/ 4889077 w 9672636"/>
              <a:gd name="connsiteY6" fmla="*/ 0 h 4154984"/>
              <a:gd name="connsiteX7" fmla="*/ 5671682 w 9672636"/>
              <a:gd name="connsiteY7" fmla="*/ 0 h 4154984"/>
              <a:gd name="connsiteX8" fmla="*/ 6357559 w 9672636"/>
              <a:gd name="connsiteY8" fmla="*/ 0 h 4154984"/>
              <a:gd name="connsiteX9" fmla="*/ 6946711 w 9672636"/>
              <a:gd name="connsiteY9" fmla="*/ 0 h 4154984"/>
              <a:gd name="connsiteX10" fmla="*/ 7922767 w 9672636"/>
              <a:gd name="connsiteY10" fmla="*/ 0 h 4154984"/>
              <a:gd name="connsiteX11" fmla="*/ 9672636 w 9672636"/>
              <a:gd name="connsiteY11" fmla="*/ 0 h 4154984"/>
              <a:gd name="connsiteX12" fmla="*/ 9672636 w 9672636"/>
              <a:gd name="connsiteY12" fmla="*/ 552018 h 4154984"/>
              <a:gd name="connsiteX13" fmla="*/ 9672636 w 9672636"/>
              <a:gd name="connsiteY13" fmla="*/ 1020938 h 4154984"/>
              <a:gd name="connsiteX14" fmla="*/ 9672636 w 9672636"/>
              <a:gd name="connsiteY14" fmla="*/ 1614508 h 4154984"/>
              <a:gd name="connsiteX15" fmla="*/ 9672636 w 9672636"/>
              <a:gd name="connsiteY15" fmla="*/ 2083428 h 4154984"/>
              <a:gd name="connsiteX16" fmla="*/ 9672636 w 9672636"/>
              <a:gd name="connsiteY16" fmla="*/ 2676997 h 4154984"/>
              <a:gd name="connsiteX17" fmla="*/ 9672636 w 9672636"/>
              <a:gd name="connsiteY17" fmla="*/ 3145916 h 4154984"/>
              <a:gd name="connsiteX18" fmla="*/ 9672636 w 9672636"/>
              <a:gd name="connsiteY18" fmla="*/ 4154984 h 4154984"/>
              <a:gd name="connsiteX19" fmla="*/ 8696579 w 9672636"/>
              <a:gd name="connsiteY19" fmla="*/ 4154984 h 4154984"/>
              <a:gd name="connsiteX20" fmla="*/ 7720522 w 9672636"/>
              <a:gd name="connsiteY20" fmla="*/ 4154984 h 4154984"/>
              <a:gd name="connsiteX21" fmla="*/ 6841191 w 9672636"/>
              <a:gd name="connsiteY21" fmla="*/ 4154984 h 4154984"/>
              <a:gd name="connsiteX22" fmla="*/ 6155314 w 9672636"/>
              <a:gd name="connsiteY22" fmla="*/ 4154984 h 4154984"/>
              <a:gd name="connsiteX23" fmla="*/ 5469435 w 9672636"/>
              <a:gd name="connsiteY23" fmla="*/ 4154984 h 4154984"/>
              <a:gd name="connsiteX24" fmla="*/ 4590105 w 9672636"/>
              <a:gd name="connsiteY24" fmla="*/ 4154984 h 4154984"/>
              <a:gd name="connsiteX25" fmla="*/ 3614048 w 9672636"/>
              <a:gd name="connsiteY25" fmla="*/ 4154984 h 4154984"/>
              <a:gd name="connsiteX26" fmla="*/ 3024897 w 9672636"/>
              <a:gd name="connsiteY26" fmla="*/ 4154984 h 4154984"/>
              <a:gd name="connsiteX27" fmla="*/ 2435745 w 9672636"/>
              <a:gd name="connsiteY27" fmla="*/ 4154984 h 4154984"/>
              <a:gd name="connsiteX28" fmla="*/ 1362962 w 9672636"/>
              <a:gd name="connsiteY28" fmla="*/ 4154984 h 4154984"/>
              <a:gd name="connsiteX29" fmla="*/ 0 w 9672636"/>
              <a:gd name="connsiteY29" fmla="*/ 4154984 h 4154984"/>
              <a:gd name="connsiteX30" fmla="*/ 0 w 9672636"/>
              <a:gd name="connsiteY30" fmla="*/ 3602965 h 4154984"/>
              <a:gd name="connsiteX31" fmla="*/ 0 w 9672636"/>
              <a:gd name="connsiteY31" fmla="*/ 3134045 h 4154984"/>
              <a:gd name="connsiteX32" fmla="*/ 0 w 9672636"/>
              <a:gd name="connsiteY32" fmla="*/ 2457376 h 4154984"/>
              <a:gd name="connsiteX33" fmla="*/ 0 w 9672636"/>
              <a:gd name="connsiteY33" fmla="*/ 1905357 h 4154984"/>
              <a:gd name="connsiteX34" fmla="*/ 0 w 9672636"/>
              <a:gd name="connsiteY34" fmla="*/ 1353337 h 4154984"/>
              <a:gd name="connsiteX35" fmla="*/ 0 w 9672636"/>
              <a:gd name="connsiteY35" fmla="*/ 801318 h 4154984"/>
              <a:gd name="connsiteX36" fmla="*/ 0 w 9672636"/>
              <a:gd name="connsiteY3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72636" h="4154984" fill="none" extrusionOk="0">
                <a:moveTo>
                  <a:pt x="0" y="0"/>
                </a:moveTo>
                <a:cubicBezTo>
                  <a:pt x="528619" y="-3185"/>
                  <a:pt x="685662" y="44845"/>
                  <a:pt x="1072783" y="0"/>
                </a:cubicBezTo>
                <a:cubicBezTo>
                  <a:pt x="1399584" y="32801"/>
                  <a:pt x="1822626" y="-63433"/>
                  <a:pt x="2048839" y="0"/>
                </a:cubicBezTo>
                <a:cubicBezTo>
                  <a:pt x="2304058" y="24181"/>
                  <a:pt x="2422630" y="-6373"/>
                  <a:pt x="2637991" y="0"/>
                </a:cubicBezTo>
                <a:cubicBezTo>
                  <a:pt x="2878628" y="-27075"/>
                  <a:pt x="3173087" y="51788"/>
                  <a:pt x="3420595" y="0"/>
                </a:cubicBezTo>
                <a:cubicBezTo>
                  <a:pt x="3671435" y="-19650"/>
                  <a:pt x="3736146" y="-24642"/>
                  <a:pt x="4009747" y="0"/>
                </a:cubicBezTo>
                <a:cubicBezTo>
                  <a:pt x="4271665" y="60590"/>
                  <a:pt x="4710576" y="-10380"/>
                  <a:pt x="4889077" y="0"/>
                </a:cubicBezTo>
                <a:cubicBezTo>
                  <a:pt x="5153541" y="-69592"/>
                  <a:pt x="5387699" y="46565"/>
                  <a:pt x="5671682" y="0"/>
                </a:cubicBezTo>
                <a:cubicBezTo>
                  <a:pt x="5979130" y="57065"/>
                  <a:pt x="6166290" y="-63465"/>
                  <a:pt x="6357559" y="0"/>
                </a:cubicBezTo>
                <a:cubicBezTo>
                  <a:pt x="6558690" y="68030"/>
                  <a:pt x="6714711" y="-28722"/>
                  <a:pt x="6946711" y="0"/>
                </a:cubicBezTo>
                <a:cubicBezTo>
                  <a:pt x="7148296" y="27999"/>
                  <a:pt x="7771728" y="-60293"/>
                  <a:pt x="7922767" y="0"/>
                </a:cubicBezTo>
                <a:cubicBezTo>
                  <a:pt x="8010849" y="-235111"/>
                  <a:pt x="8655143" y="7668"/>
                  <a:pt x="9672636" y="0"/>
                </a:cubicBezTo>
                <a:cubicBezTo>
                  <a:pt x="9684550" y="97394"/>
                  <a:pt x="9677379" y="305559"/>
                  <a:pt x="9672636" y="552018"/>
                </a:cubicBezTo>
                <a:cubicBezTo>
                  <a:pt x="9660195" y="800285"/>
                  <a:pt x="9657425" y="889599"/>
                  <a:pt x="9672636" y="1020938"/>
                </a:cubicBezTo>
                <a:cubicBezTo>
                  <a:pt x="9673698" y="1158849"/>
                  <a:pt x="9655554" y="1402585"/>
                  <a:pt x="9672636" y="1614508"/>
                </a:cubicBezTo>
                <a:cubicBezTo>
                  <a:pt x="9635096" y="1806409"/>
                  <a:pt x="9705429" y="1965569"/>
                  <a:pt x="9672636" y="2083428"/>
                </a:cubicBezTo>
                <a:cubicBezTo>
                  <a:pt x="9648822" y="2224913"/>
                  <a:pt x="9631871" y="2533537"/>
                  <a:pt x="9672636" y="2676997"/>
                </a:cubicBezTo>
                <a:cubicBezTo>
                  <a:pt x="9672792" y="2832363"/>
                  <a:pt x="9642901" y="3006199"/>
                  <a:pt x="9672636" y="3145916"/>
                </a:cubicBezTo>
                <a:cubicBezTo>
                  <a:pt x="9722421" y="3452421"/>
                  <a:pt x="9743667" y="3809066"/>
                  <a:pt x="9672636" y="4154984"/>
                </a:cubicBezTo>
                <a:cubicBezTo>
                  <a:pt x="9481965" y="4188857"/>
                  <a:pt x="9134405" y="4207007"/>
                  <a:pt x="8696579" y="4154984"/>
                </a:cubicBezTo>
                <a:cubicBezTo>
                  <a:pt x="8431774" y="4095500"/>
                  <a:pt x="7950285" y="4168858"/>
                  <a:pt x="7720522" y="4154984"/>
                </a:cubicBezTo>
                <a:cubicBezTo>
                  <a:pt x="7355568" y="4213327"/>
                  <a:pt x="6997212" y="4116029"/>
                  <a:pt x="6841191" y="4154984"/>
                </a:cubicBezTo>
                <a:cubicBezTo>
                  <a:pt x="6673348" y="4163577"/>
                  <a:pt x="6450563" y="4180174"/>
                  <a:pt x="6155314" y="4154984"/>
                </a:cubicBezTo>
                <a:cubicBezTo>
                  <a:pt x="5893804" y="4167806"/>
                  <a:pt x="5600050" y="4173654"/>
                  <a:pt x="5469435" y="4154984"/>
                </a:cubicBezTo>
                <a:cubicBezTo>
                  <a:pt x="5296882" y="4085419"/>
                  <a:pt x="4752898" y="4112732"/>
                  <a:pt x="4590105" y="4154984"/>
                </a:cubicBezTo>
                <a:cubicBezTo>
                  <a:pt x="4308401" y="4232601"/>
                  <a:pt x="3918068" y="4169390"/>
                  <a:pt x="3614048" y="4154984"/>
                </a:cubicBezTo>
                <a:cubicBezTo>
                  <a:pt x="3222310" y="4128635"/>
                  <a:pt x="3284612" y="4156770"/>
                  <a:pt x="3024897" y="4154984"/>
                </a:cubicBezTo>
                <a:cubicBezTo>
                  <a:pt x="2771851" y="4149293"/>
                  <a:pt x="2720404" y="4157133"/>
                  <a:pt x="2435745" y="4154984"/>
                </a:cubicBezTo>
                <a:cubicBezTo>
                  <a:pt x="2278893" y="4175211"/>
                  <a:pt x="1659348" y="4213183"/>
                  <a:pt x="1362962" y="4154984"/>
                </a:cubicBezTo>
                <a:cubicBezTo>
                  <a:pt x="1001502" y="4307704"/>
                  <a:pt x="364776" y="4092882"/>
                  <a:pt x="0" y="4154984"/>
                </a:cubicBezTo>
                <a:cubicBezTo>
                  <a:pt x="39490" y="3939190"/>
                  <a:pt x="1914" y="3837277"/>
                  <a:pt x="0" y="3602965"/>
                </a:cubicBezTo>
                <a:cubicBezTo>
                  <a:pt x="-25810" y="3340380"/>
                  <a:pt x="19505" y="3212081"/>
                  <a:pt x="0" y="3134045"/>
                </a:cubicBezTo>
                <a:cubicBezTo>
                  <a:pt x="25705" y="2909345"/>
                  <a:pt x="-24663" y="2697508"/>
                  <a:pt x="0" y="2457376"/>
                </a:cubicBezTo>
                <a:cubicBezTo>
                  <a:pt x="21676" y="2251804"/>
                  <a:pt x="16157" y="2080331"/>
                  <a:pt x="0" y="1905357"/>
                </a:cubicBezTo>
                <a:cubicBezTo>
                  <a:pt x="45524" y="1790765"/>
                  <a:pt x="23218" y="1621824"/>
                  <a:pt x="0" y="1353337"/>
                </a:cubicBezTo>
                <a:cubicBezTo>
                  <a:pt x="18470" y="1114727"/>
                  <a:pt x="44464" y="936388"/>
                  <a:pt x="0" y="801318"/>
                </a:cubicBezTo>
                <a:cubicBezTo>
                  <a:pt x="21794" y="634404"/>
                  <a:pt x="54157" y="175221"/>
                  <a:pt x="0" y="0"/>
                </a:cubicBezTo>
                <a:close/>
              </a:path>
              <a:path w="9672636" h="4154984" stroke="0" extrusionOk="0">
                <a:moveTo>
                  <a:pt x="0" y="0"/>
                </a:moveTo>
                <a:cubicBezTo>
                  <a:pt x="229360" y="13877"/>
                  <a:pt x="451287" y="-44832"/>
                  <a:pt x="589151" y="0"/>
                </a:cubicBezTo>
                <a:cubicBezTo>
                  <a:pt x="718229" y="-5861"/>
                  <a:pt x="934846" y="16518"/>
                  <a:pt x="1178303" y="0"/>
                </a:cubicBezTo>
                <a:cubicBezTo>
                  <a:pt x="1457725" y="-70777"/>
                  <a:pt x="1827116" y="-113335"/>
                  <a:pt x="2154359" y="0"/>
                </a:cubicBezTo>
                <a:cubicBezTo>
                  <a:pt x="2538447" y="-5545"/>
                  <a:pt x="2853357" y="32301"/>
                  <a:pt x="3130416" y="0"/>
                </a:cubicBezTo>
                <a:cubicBezTo>
                  <a:pt x="3465507" y="-890"/>
                  <a:pt x="3638378" y="42003"/>
                  <a:pt x="4009747" y="0"/>
                </a:cubicBezTo>
                <a:cubicBezTo>
                  <a:pt x="4373168" y="14226"/>
                  <a:pt x="4551521" y="39116"/>
                  <a:pt x="4695624" y="0"/>
                </a:cubicBezTo>
                <a:cubicBezTo>
                  <a:pt x="4902135" y="-30101"/>
                  <a:pt x="5066555" y="-17934"/>
                  <a:pt x="5381503" y="0"/>
                </a:cubicBezTo>
                <a:cubicBezTo>
                  <a:pt x="5694971" y="72922"/>
                  <a:pt x="6161595" y="-62892"/>
                  <a:pt x="6454285" y="0"/>
                </a:cubicBezTo>
                <a:cubicBezTo>
                  <a:pt x="6737109" y="89227"/>
                  <a:pt x="6975647" y="-37306"/>
                  <a:pt x="7333617" y="0"/>
                </a:cubicBezTo>
                <a:cubicBezTo>
                  <a:pt x="7705430" y="-54956"/>
                  <a:pt x="7878101" y="13673"/>
                  <a:pt x="8116220" y="0"/>
                </a:cubicBezTo>
                <a:cubicBezTo>
                  <a:pt x="8311002" y="-13014"/>
                  <a:pt x="8706657" y="47401"/>
                  <a:pt x="8898825" y="0"/>
                </a:cubicBezTo>
                <a:cubicBezTo>
                  <a:pt x="9173570" y="-3818"/>
                  <a:pt x="9462083" y="-98339"/>
                  <a:pt x="9672636" y="0"/>
                </a:cubicBezTo>
                <a:cubicBezTo>
                  <a:pt x="9673807" y="167356"/>
                  <a:pt x="9690086" y="264476"/>
                  <a:pt x="9672636" y="552018"/>
                </a:cubicBezTo>
                <a:cubicBezTo>
                  <a:pt x="9663918" y="741054"/>
                  <a:pt x="9621324" y="935243"/>
                  <a:pt x="9672636" y="1187138"/>
                </a:cubicBezTo>
                <a:cubicBezTo>
                  <a:pt x="9660749" y="1384383"/>
                  <a:pt x="9660405" y="1443828"/>
                  <a:pt x="9672636" y="1656058"/>
                </a:cubicBezTo>
                <a:cubicBezTo>
                  <a:pt x="9698544" y="1847808"/>
                  <a:pt x="9699526" y="1954426"/>
                  <a:pt x="9672636" y="2124977"/>
                </a:cubicBezTo>
                <a:cubicBezTo>
                  <a:pt x="9625711" y="2295359"/>
                  <a:pt x="9733832" y="2482204"/>
                  <a:pt x="9672636" y="2676997"/>
                </a:cubicBezTo>
                <a:cubicBezTo>
                  <a:pt x="9646972" y="2766626"/>
                  <a:pt x="9642004" y="2979775"/>
                  <a:pt x="9672636" y="3353666"/>
                </a:cubicBezTo>
                <a:cubicBezTo>
                  <a:pt x="9742106" y="3691548"/>
                  <a:pt x="9649167" y="3833224"/>
                  <a:pt x="9672636" y="4154984"/>
                </a:cubicBezTo>
                <a:cubicBezTo>
                  <a:pt x="9423657" y="4202910"/>
                  <a:pt x="9221721" y="4108403"/>
                  <a:pt x="9083484" y="4154984"/>
                </a:cubicBezTo>
                <a:cubicBezTo>
                  <a:pt x="8846605" y="4160193"/>
                  <a:pt x="8645558" y="4146003"/>
                  <a:pt x="8494332" y="4154984"/>
                </a:cubicBezTo>
                <a:cubicBezTo>
                  <a:pt x="8377115" y="4146101"/>
                  <a:pt x="7961634" y="4136568"/>
                  <a:pt x="7808455" y="4154984"/>
                </a:cubicBezTo>
                <a:cubicBezTo>
                  <a:pt x="7583390" y="4197186"/>
                  <a:pt x="7189727" y="4145874"/>
                  <a:pt x="6832397" y="4154984"/>
                </a:cubicBezTo>
                <a:cubicBezTo>
                  <a:pt x="6520569" y="4141321"/>
                  <a:pt x="6395611" y="4162808"/>
                  <a:pt x="6146520" y="4154984"/>
                </a:cubicBezTo>
                <a:cubicBezTo>
                  <a:pt x="5890006" y="4166881"/>
                  <a:pt x="5481397" y="4142460"/>
                  <a:pt x="5267190" y="4154984"/>
                </a:cubicBezTo>
                <a:cubicBezTo>
                  <a:pt x="5064811" y="4179047"/>
                  <a:pt x="4783456" y="4115446"/>
                  <a:pt x="4581312" y="4154984"/>
                </a:cubicBezTo>
                <a:cubicBezTo>
                  <a:pt x="4343375" y="4215452"/>
                  <a:pt x="4008732" y="4113771"/>
                  <a:pt x="3701980" y="4154984"/>
                </a:cubicBezTo>
                <a:cubicBezTo>
                  <a:pt x="3453600" y="4140122"/>
                  <a:pt x="3264704" y="4115249"/>
                  <a:pt x="2919377" y="4154984"/>
                </a:cubicBezTo>
                <a:cubicBezTo>
                  <a:pt x="2684891" y="4174494"/>
                  <a:pt x="2462339" y="4202958"/>
                  <a:pt x="2136773" y="4154984"/>
                </a:cubicBezTo>
                <a:cubicBezTo>
                  <a:pt x="1851626" y="4073151"/>
                  <a:pt x="1463090" y="4108316"/>
                  <a:pt x="1063989" y="4154984"/>
                </a:cubicBezTo>
                <a:cubicBezTo>
                  <a:pt x="670119" y="4182394"/>
                  <a:pt x="466369" y="4220837"/>
                  <a:pt x="0" y="4154984"/>
                </a:cubicBezTo>
                <a:cubicBezTo>
                  <a:pt x="-4168" y="4010460"/>
                  <a:pt x="30974" y="3884451"/>
                  <a:pt x="0" y="3686064"/>
                </a:cubicBezTo>
                <a:cubicBezTo>
                  <a:pt x="-11898" y="3490786"/>
                  <a:pt x="-28863" y="3418888"/>
                  <a:pt x="0" y="3175595"/>
                </a:cubicBezTo>
                <a:cubicBezTo>
                  <a:pt x="46300" y="2948292"/>
                  <a:pt x="-15187" y="2706549"/>
                  <a:pt x="0" y="2498926"/>
                </a:cubicBezTo>
                <a:cubicBezTo>
                  <a:pt x="37770" y="2339210"/>
                  <a:pt x="-12499" y="2246833"/>
                  <a:pt x="0" y="1946906"/>
                </a:cubicBezTo>
                <a:cubicBezTo>
                  <a:pt x="-1060" y="1673683"/>
                  <a:pt x="-2154" y="1601220"/>
                  <a:pt x="0" y="1436437"/>
                </a:cubicBezTo>
                <a:cubicBezTo>
                  <a:pt x="-12234" y="1309779"/>
                  <a:pt x="50337" y="929715"/>
                  <a:pt x="0" y="759768"/>
                </a:cubicBezTo>
                <a:cubicBezTo>
                  <a:pt x="-16806" y="600312"/>
                  <a:pt x="103908" y="355497"/>
                  <a:pt x="0" y="0"/>
                </a:cubicBezTo>
                <a:close/>
              </a:path>
              <a:path w="9672636" h="4154984" fill="none" stroke="0" extrusionOk="0">
                <a:moveTo>
                  <a:pt x="0" y="0"/>
                </a:moveTo>
                <a:cubicBezTo>
                  <a:pt x="480308" y="-29460"/>
                  <a:pt x="674178" y="17303"/>
                  <a:pt x="1072783" y="0"/>
                </a:cubicBezTo>
                <a:cubicBezTo>
                  <a:pt x="1413814" y="-119467"/>
                  <a:pt x="1776718" y="62818"/>
                  <a:pt x="2048839" y="0"/>
                </a:cubicBezTo>
                <a:cubicBezTo>
                  <a:pt x="2326686" y="-8670"/>
                  <a:pt x="2424477" y="-6888"/>
                  <a:pt x="2637991" y="0"/>
                </a:cubicBezTo>
                <a:cubicBezTo>
                  <a:pt x="2851883" y="120149"/>
                  <a:pt x="3147780" y="-45195"/>
                  <a:pt x="3420595" y="0"/>
                </a:cubicBezTo>
                <a:cubicBezTo>
                  <a:pt x="3686626" y="-17161"/>
                  <a:pt x="3757388" y="-20450"/>
                  <a:pt x="4009747" y="0"/>
                </a:cubicBezTo>
                <a:cubicBezTo>
                  <a:pt x="4248525" y="25862"/>
                  <a:pt x="4728974" y="30730"/>
                  <a:pt x="4889077" y="0"/>
                </a:cubicBezTo>
                <a:cubicBezTo>
                  <a:pt x="4935748" y="-34974"/>
                  <a:pt x="5353425" y="-6714"/>
                  <a:pt x="5671682" y="0"/>
                </a:cubicBezTo>
                <a:cubicBezTo>
                  <a:pt x="5968356" y="-17611"/>
                  <a:pt x="6200003" y="-16712"/>
                  <a:pt x="6357559" y="0"/>
                </a:cubicBezTo>
                <a:cubicBezTo>
                  <a:pt x="6490157" y="7063"/>
                  <a:pt x="6791391" y="-24492"/>
                  <a:pt x="6946711" y="0"/>
                </a:cubicBezTo>
                <a:cubicBezTo>
                  <a:pt x="7134162" y="-46135"/>
                  <a:pt x="7667284" y="-29728"/>
                  <a:pt x="7922767" y="0"/>
                </a:cubicBezTo>
                <a:cubicBezTo>
                  <a:pt x="8264316" y="129364"/>
                  <a:pt x="8942854" y="-572"/>
                  <a:pt x="9672636" y="0"/>
                </a:cubicBezTo>
                <a:cubicBezTo>
                  <a:pt x="9717258" y="143724"/>
                  <a:pt x="9670986" y="251073"/>
                  <a:pt x="9672636" y="552018"/>
                </a:cubicBezTo>
                <a:cubicBezTo>
                  <a:pt x="9621325" y="821222"/>
                  <a:pt x="9633183" y="903553"/>
                  <a:pt x="9672636" y="1020938"/>
                </a:cubicBezTo>
                <a:cubicBezTo>
                  <a:pt x="9673298" y="1128753"/>
                  <a:pt x="9709706" y="1452509"/>
                  <a:pt x="9672636" y="1614508"/>
                </a:cubicBezTo>
                <a:cubicBezTo>
                  <a:pt x="9657801" y="1752978"/>
                  <a:pt x="9690764" y="1944038"/>
                  <a:pt x="9672636" y="2083428"/>
                </a:cubicBezTo>
                <a:cubicBezTo>
                  <a:pt x="9663733" y="2182747"/>
                  <a:pt x="9617896" y="2526229"/>
                  <a:pt x="9672636" y="2676997"/>
                </a:cubicBezTo>
                <a:cubicBezTo>
                  <a:pt x="9676286" y="2846871"/>
                  <a:pt x="9651738" y="2918391"/>
                  <a:pt x="9672636" y="3145916"/>
                </a:cubicBezTo>
                <a:cubicBezTo>
                  <a:pt x="9695259" y="3314023"/>
                  <a:pt x="9611469" y="3768589"/>
                  <a:pt x="9672636" y="4154984"/>
                </a:cubicBezTo>
                <a:cubicBezTo>
                  <a:pt x="9309440" y="4157240"/>
                  <a:pt x="9031909" y="4290762"/>
                  <a:pt x="8696579" y="4154984"/>
                </a:cubicBezTo>
                <a:cubicBezTo>
                  <a:pt x="8341264" y="4208081"/>
                  <a:pt x="8032076" y="4238768"/>
                  <a:pt x="7720522" y="4154984"/>
                </a:cubicBezTo>
                <a:cubicBezTo>
                  <a:pt x="7401488" y="4150414"/>
                  <a:pt x="7038594" y="4183419"/>
                  <a:pt x="6841191" y="4154984"/>
                </a:cubicBezTo>
                <a:cubicBezTo>
                  <a:pt x="6584535" y="4199604"/>
                  <a:pt x="6472071" y="4150735"/>
                  <a:pt x="6155314" y="4154984"/>
                </a:cubicBezTo>
                <a:cubicBezTo>
                  <a:pt x="5869282" y="4194662"/>
                  <a:pt x="5645258" y="4167128"/>
                  <a:pt x="5469435" y="4154984"/>
                </a:cubicBezTo>
                <a:cubicBezTo>
                  <a:pt x="5313192" y="4142667"/>
                  <a:pt x="4763505" y="4136760"/>
                  <a:pt x="4590105" y="4154984"/>
                </a:cubicBezTo>
                <a:cubicBezTo>
                  <a:pt x="4357880" y="4118355"/>
                  <a:pt x="3909763" y="4253083"/>
                  <a:pt x="3614048" y="4154984"/>
                </a:cubicBezTo>
                <a:cubicBezTo>
                  <a:pt x="3236742" y="4127412"/>
                  <a:pt x="3288030" y="4141277"/>
                  <a:pt x="3024897" y="4154984"/>
                </a:cubicBezTo>
                <a:cubicBezTo>
                  <a:pt x="2761205" y="4156299"/>
                  <a:pt x="2716342" y="4176667"/>
                  <a:pt x="2435745" y="4154984"/>
                </a:cubicBezTo>
                <a:cubicBezTo>
                  <a:pt x="2174572" y="4153204"/>
                  <a:pt x="1778060" y="4155490"/>
                  <a:pt x="1362962" y="4154984"/>
                </a:cubicBezTo>
                <a:cubicBezTo>
                  <a:pt x="1052331" y="4206121"/>
                  <a:pt x="463834" y="4290011"/>
                  <a:pt x="0" y="4154984"/>
                </a:cubicBezTo>
                <a:cubicBezTo>
                  <a:pt x="30895" y="3912552"/>
                  <a:pt x="19449" y="3855835"/>
                  <a:pt x="0" y="3602965"/>
                </a:cubicBezTo>
                <a:cubicBezTo>
                  <a:pt x="-32173" y="3342494"/>
                  <a:pt x="1920" y="3235807"/>
                  <a:pt x="0" y="3134045"/>
                </a:cubicBezTo>
                <a:cubicBezTo>
                  <a:pt x="65684" y="3014716"/>
                  <a:pt x="-79090" y="2705457"/>
                  <a:pt x="0" y="2457376"/>
                </a:cubicBezTo>
                <a:cubicBezTo>
                  <a:pt x="61525" y="2220242"/>
                  <a:pt x="-653" y="2016035"/>
                  <a:pt x="0" y="1905357"/>
                </a:cubicBezTo>
                <a:cubicBezTo>
                  <a:pt x="13347" y="1775233"/>
                  <a:pt x="-36764" y="1614783"/>
                  <a:pt x="0" y="1353337"/>
                </a:cubicBezTo>
                <a:cubicBezTo>
                  <a:pt x="37366" y="1078165"/>
                  <a:pt x="46020" y="919193"/>
                  <a:pt x="0" y="801318"/>
                </a:cubicBezTo>
                <a:cubicBezTo>
                  <a:pt x="-26919" y="681239"/>
                  <a:pt x="-12242" y="174034"/>
                  <a:pt x="0" y="0"/>
                </a:cubicBezTo>
                <a:close/>
              </a:path>
              <a:path w="9672636" h="4154984" fill="none" stroke="0" extrusionOk="0">
                <a:moveTo>
                  <a:pt x="0" y="0"/>
                </a:moveTo>
                <a:cubicBezTo>
                  <a:pt x="483126" y="-19408"/>
                  <a:pt x="677471" y="41081"/>
                  <a:pt x="1072783" y="0"/>
                </a:cubicBezTo>
                <a:cubicBezTo>
                  <a:pt x="1375650" y="-51651"/>
                  <a:pt x="1768046" y="33363"/>
                  <a:pt x="2048839" y="0"/>
                </a:cubicBezTo>
                <a:cubicBezTo>
                  <a:pt x="2325970" y="3105"/>
                  <a:pt x="2405727" y="-2534"/>
                  <a:pt x="2637991" y="0"/>
                </a:cubicBezTo>
                <a:cubicBezTo>
                  <a:pt x="2834296" y="23978"/>
                  <a:pt x="3161117" y="17621"/>
                  <a:pt x="3420595" y="0"/>
                </a:cubicBezTo>
                <a:cubicBezTo>
                  <a:pt x="3682245" y="-24159"/>
                  <a:pt x="3751481" y="-31273"/>
                  <a:pt x="4009747" y="0"/>
                </a:cubicBezTo>
                <a:cubicBezTo>
                  <a:pt x="4235154" y="52571"/>
                  <a:pt x="4695422" y="8299"/>
                  <a:pt x="4889077" y="0"/>
                </a:cubicBezTo>
                <a:cubicBezTo>
                  <a:pt x="5054787" y="-57368"/>
                  <a:pt x="5360053" y="-7404"/>
                  <a:pt x="5671682" y="0"/>
                </a:cubicBezTo>
                <a:cubicBezTo>
                  <a:pt x="5953870" y="19436"/>
                  <a:pt x="6203818" y="-51742"/>
                  <a:pt x="6357559" y="0"/>
                </a:cubicBezTo>
                <a:cubicBezTo>
                  <a:pt x="6527947" y="44251"/>
                  <a:pt x="6750224" y="-44725"/>
                  <a:pt x="6946711" y="0"/>
                </a:cubicBezTo>
                <a:cubicBezTo>
                  <a:pt x="7138991" y="-4439"/>
                  <a:pt x="7722826" y="-70899"/>
                  <a:pt x="7922767" y="0"/>
                </a:cubicBezTo>
                <a:cubicBezTo>
                  <a:pt x="8146917" y="-48651"/>
                  <a:pt x="8784312" y="-35974"/>
                  <a:pt x="9672636" y="0"/>
                </a:cubicBezTo>
                <a:cubicBezTo>
                  <a:pt x="9702866" y="143547"/>
                  <a:pt x="9667592" y="274086"/>
                  <a:pt x="9672636" y="552018"/>
                </a:cubicBezTo>
                <a:cubicBezTo>
                  <a:pt x="9638964" y="794330"/>
                  <a:pt x="9636255" y="889159"/>
                  <a:pt x="9672636" y="1020938"/>
                </a:cubicBezTo>
                <a:cubicBezTo>
                  <a:pt x="9645772" y="1142726"/>
                  <a:pt x="9669928" y="1464010"/>
                  <a:pt x="9672636" y="1614508"/>
                </a:cubicBezTo>
                <a:cubicBezTo>
                  <a:pt x="9652624" y="1788911"/>
                  <a:pt x="9723561" y="1945505"/>
                  <a:pt x="9672636" y="2083428"/>
                </a:cubicBezTo>
                <a:cubicBezTo>
                  <a:pt x="9655435" y="2221689"/>
                  <a:pt x="9637631" y="2527674"/>
                  <a:pt x="9672636" y="2676997"/>
                </a:cubicBezTo>
                <a:cubicBezTo>
                  <a:pt x="9653864" y="2805489"/>
                  <a:pt x="9641582" y="2978314"/>
                  <a:pt x="9672636" y="3145916"/>
                </a:cubicBezTo>
                <a:cubicBezTo>
                  <a:pt x="9643362" y="3368163"/>
                  <a:pt x="9717160" y="3780077"/>
                  <a:pt x="9672636" y="4154984"/>
                </a:cubicBezTo>
                <a:cubicBezTo>
                  <a:pt x="9426966" y="4105040"/>
                  <a:pt x="9084395" y="4220847"/>
                  <a:pt x="8696579" y="4154984"/>
                </a:cubicBezTo>
                <a:cubicBezTo>
                  <a:pt x="8376906" y="4160680"/>
                  <a:pt x="8027515" y="4235342"/>
                  <a:pt x="7720522" y="4154984"/>
                </a:cubicBezTo>
                <a:cubicBezTo>
                  <a:pt x="7380517" y="4218217"/>
                  <a:pt x="6995909" y="4154382"/>
                  <a:pt x="6841191" y="4154984"/>
                </a:cubicBezTo>
                <a:cubicBezTo>
                  <a:pt x="6610055" y="4192902"/>
                  <a:pt x="6477253" y="4166644"/>
                  <a:pt x="6155314" y="4154984"/>
                </a:cubicBezTo>
                <a:cubicBezTo>
                  <a:pt x="5851923" y="4174281"/>
                  <a:pt x="5644790" y="4171082"/>
                  <a:pt x="5469435" y="4154984"/>
                </a:cubicBezTo>
                <a:cubicBezTo>
                  <a:pt x="5323585" y="4108295"/>
                  <a:pt x="4753242" y="4115125"/>
                  <a:pt x="4590105" y="4154984"/>
                </a:cubicBezTo>
                <a:cubicBezTo>
                  <a:pt x="4379958" y="4186509"/>
                  <a:pt x="3888623" y="4206985"/>
                  <a:pt x="3614048" y="4154984"/>
                </a:cubicBezTo>
                <a:cubicBezTo>
                  <a:pt x="3226194" y="4127418"/>
                  <a:pt x="3288279" y="4140184"/>
                  <a:pt x="3024897" y="4154984"/>
                </a:cubicBezTo>
                <a:cubicBezTo>
                  <a:pt x="2766824" y="4149548"/>
                  <a:pt x="2712672" y="4167583"/>
                  <a:pt x="2435745" y="4154984"/>
                </a:cubicBezTo>
                <a:cubicBezTo>
                  <a:pt x="2215522" y="4175079"/>
                  <a:pt x="1710816" y="4181707"/>
                  <a:pt x="1362962" y="4154984"/>
                </a:cubicBezTo>
                <a:cubicBezTo>
                  <a:pt x="1013330" y="4209614"/>
                  <a:pt x="434490" y="4214289"/>
                  <a:pt x="0" y="4154984"/>
                </a:cubicBezTo>
                <a:cubicBezTo>
                  <a:pt x="43753" y="3917796"/>
                  <a:pt x="11601" y="3853848"/>
                  <a:pt x="0" y="3602965"/>
                </a:cubicBezTo>
                <a:cubicBezTo>
                  <a:pt x="-40321" y="3353323"/>
                  <a:pt x="3652" y="3234979"/>
                  <a:pt x="0" y="3134045"/>
                </a:cubicBezTo>
                <a:cubicBezTo>
                  <a:pt x="28453" y="2984001"/>
                  <a:pt x="-62863" y="2709746"/>
                  <a:pt x="0" y="2457376"/>
                </a:cubicBezTo>
                <a:cubicBezTo>
                  <a:pt x="38898" y="2239216"/>
                  <a:pt x="1913" y="2046322"/>
                  <a:pt x="0" y="1905357"/>
                </a:cubicBezTo>
                <a:cubicBezTo>
                  <a:pt x="20283" y="1777812"/>
                  <a:pt x="30510" y="1619377"/>
                  <a:pt x="0" y="1353337"/>
                </a:cubicBezTo>
                <a:cubicBezTo>
                  <a:pt x="16783" y="1076749"/>
                  <a:pt x="39645" y="922444"/>
                  <a:pt x="0" y="801318"/>
                </a:cubicBezTo>
                <a:cubicBezTo>
                  <a:pt x="6909" y="684423"/>
                  <a:pt x="35842" y="17421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9672636"/>
                      <a:gd name="connsiteY0" fmla="*/ 0 h 4154984"/>
                      <a:gd name="connsiteX1" fmla="*/ 1072783 w 9672636"/>
                      <a:gd name="connsiteY1" fmla="*/ 0 h 4154984"/>
                      <a:gd name="connsiteX2" fmla="*/ 2048839 w 9672636"/>
                      <a:gd name="connsiteY2" fmla="*/ 0 h 4154984"/>
                      <a:gd name="connsiteX3" fmla="*/ 2637991 w 9672636"/>
                      <a:gd name="connsiteY3" fmla="*/ 0 h 4154984"/>
                      <a:gd name="connsiteX4" fmla="*/ 3420595 w 9672636"/>
                      <a:gd name="connsiteY4" fmla="*/ 0 h 4154984"/>
                      <a:gd name="connsiteX5" fmla="*/ 4009747 w 9672636"/>
                      <a:gd name="connsiteY5" fmla="*/ 0 h 4154984"/>
                      <a:gd name="connsiteX6" fmla="*/ 4889077 w 9672636"/>
                      <a:gd name="connsiteY6" fmla="*/ 0 h 4154984"/>
                      <a:gd name="connsiteX7" fmla="*/ 5671682 w 9672636"/>
                      <a:gd name="connsiteY7" fmla="*/ 0 h 4154984"/>
                      <a:gd name="connsiteX8" fmla="*/ 6357559 w 9672636"/>
                      <a:gd name="connsiteY8" fmla="*/ 0 h 4154984"/>
                      <a:gd name="connsiteX9" fmla="*/ 6946711 w 9672636"/>
                      <a:gd name="connsiteY9" fmla="*/ 0 h 4154984"/>
                      <a:gd name="connsiteX10" fmla="*/ 7922767 w 9672636"/>
                      <a:gd name="connsiteY10" fmla="*/ 0 h 4154984"/>
                      <a:gd name="connsiteX11" fmla="*/ 9672636 w 9672636"/>
                      <a:gd name="connsiteY11" fmla="*/ 0 h 4154984"/>
                      <a:gd name="connsiteX12" fmla="*/ 9672636 w 9672636"/>
                      <a:gd name="connsiteY12" fmla="*/ 552018 h 4154984"/>
                      <a:gd name="connsiteX13" fmla="*/ 9672636 w 9672636"/>
                      <a:gd name="connsiteY13" fmla="*/ 1020938 h 4154984"/>
                      <a:gd name="connsiteX14" fmla="*/ 9672636 w 9672636"/>
                      <a:gd name="connsiteY14" fmla="*/ 1614508 h 4154984"/>
                      <a:gd name="connsiteX15" fmla="*/ 9672636 w 9672636"/>
                      <a:gd name="connsiteY15" fmla="*/ 2083428 h 4154984"/>
                      <a:gd name="connsiteX16" fmla="*/ 9672636 w 9672636"/>
                      <a:gd name="connsiteY16" fmla="*/ 2676997 h 4154984"/>
                      <a:gd name="connsiteX17" fmla="*/ 9672636 w 9672636"/>
                      <a:gd name="connsiteY17" fmla="*/ 3145916 h 4154984"/>
                      <a:gd name="connsiteX18" fmla="*/ 9672636 w 9672636"/>
                      <a:gd name="connsiteY18" fmla="*/ 4154984 h 4154984"/>
                      <a:gd name="connsiteX19" fmla="*/ 8696579 w 9672636"/>
                      <a:gd name="connsiteY19" fmla="*/ 4154984 h 4154984"/>
                      <a:gd name="connsiteX20" fmla="*/ 7720522 w 9672636"/>
                      <a:gd name="connsiteY20" fmla="*/ 4154984 h 4154984"/>
                      <a:gd name="connsiteX21" fmla="*/ 6841191 w 9672636"/>
                      <a:gd name="connsiteY21" fmla="*/ 4154984 h 4154984"/>
                      <a:gd name="connsiteX22" fmla="*/ 6155314 w 9672636"/>
                      <a:gd name="connsiteY22" fmla="*/ 4154984 h 4154984"/>
                      <a:gd name="connsiteX23" fmla="*/ 5469435 w 9672636"/>
                      <a:gd name="connsiteY23" fmla="*/ 4154984 h 4154984"/>
                      <a:gd name="connsiteX24" fmla="*/ 4590105 w 9672636"/>
                      <a:gd name="connsiteY24" fmla="*/ 4154984 h 4154984"/>
                      <a:gd name="connsiteX25" fmla="*/ 3614048 w 9672636"/>
                      <a:gd name="connsiteY25" fmla="*/ 4154984 h 4154984"/>
                      <a:gd name="connsiteX26" fmla="*/ 3024897 w 9672636"/>
                      <a:gd name="connsiteY26" fmla="*/ 4154984 h 4154984"/>
                      <a:gd name="connsiteX27" fmla="*/ 2435745 w 9672636"/>
                      <a:gd name="connsiteY27" fmla="*/ 4154984 h 4154984"/>
                      <a:gd name="connsiteX28" fmla="*/ 1362962 w 9672636"/>
                      <a:gd name="connsiteY28" fmla="*/ 4154984 h 4154984"/>
                      <a:gd name="connsiteX29" fmla="*/ 0 w 9672636"/>
                      <a:gd name="connsiteY29" fmla="*/ 4154984 h 4154984"/>
                      <a:gd name="connsiteX30" fmla="*/ 0 w 9672636"/>
                      <a:gd name="connsiteY30" fmla="*/ 3602965 h 4154984"/>
                      <a:gd name="connsiteX31" fmla="*/ 0 w 9672636"/>
                      <a:gd name="connsiteY31" fmla="*/ 3134045 h 4154984"/>
                      <a:gd name="connsiteX32" fmla="*/ 0 w 9672636"/>
                      <a:gd name="connsiteY32" fmla="*/ 2457376 h 4154984"/>
                      <a:gd name="connsiteX33" fmla="*/ 0 w 9672636"/>
                      <a:gd name="connsiteY33" fmla="*/ 1905357 h 4154984"/>
                      <a:gd name="connsiteX34" fmla="*/ 0 w 9672636"/>
                      <a:gd name="connsiteY34" fmla="*/ 1353337 h 4154984"/>
                      <a:gd name="connsiteX35" fmla="*/ 0 w 9672636"/>
                      <a:gd name="connsiteY35" fmla="*/ 801318 h 4154984"/>
                      <a:gd name="connsiteX36" fmla="*/ 0 w 9672636"/>
                      <a:gd name="connsiteY36" fmla="*/ 0 h 4154984"/>
                      <a:gd name="connsiteX0" fmla="*/ 0 w 9672636"/>
                      <a:gd name="connsiteY0" fmla="*/ 0 h 4154984"/>
                      <a:gd name="connsiteX1" fmla="*/ 589151 w 9672636"/>
                      <a:gd name="connsiteY1" fmla="*/ 0 h 4154984"/>
                      <a:gd name="connsiteX2" fmla="*/ 1178303 w 9672636"/>
                      <a:gd name="connsiteY2" fmla="*/ 0 h 4154984"/>
                      <a:gd name="connsiteX3" fmla="*/ 2154359 w 9672636"/>
                      <a:gd name="connsiteY3" fmla="*/ 0 h 4154984"/>
                      <a:gd name="connsiteX4" fmla="*/ 3130416 w 9672636"/>
                      <a:gd name="connsiteY4" fmla="*/ 0 h 4154984"/>
                      <a:gd name="connsiteX5" fmla="*/ 4009747 w 9672636"/>
                      <a:gd name="connsiteY5" fmla="*/ 0 h 4154984"/>
                      <a:gd name="connsiteX6" fmla="*/ 4695624 w 9672636"/>
                      <a:gd name="connsiteY6" fmla="*/ 0 h 4154984"/>
                      <a:gd name="connsiteX7" fmla="*/ 5381503 w 9672636"/>
                      <a:gd name="connsiteY7" fmla="*/ 0 h 4154984"/>
                      <a:gd name="connsiteX8" fmla="*/ 6454285 w 9672636"/>
                      <a:gd name="connsiteY8" fmla="*/ 0 h 4154984"/>
                      <a:gd name="connsiteX9" fmla="*/ 7333617 w 9672636"/>
                      <a:gd name="connsiteY9" fmla="*/ 0 h 4154984"/>
                      <a:gd name="connsiteX10" fmla="*/ 8116220 w 9672636"/>
                      <a:gd name="connsiteY10" fmla="*/ 0 h 4154984"/>
                      <a:gd name="connsiteX11" fmla="*/ 8898825 w 9672636"/>
                      <a:gd name="connsiteY11" fmla="*/ 0 h 4154984"/>
                      <a:gd name="connsiteX12" fmla="*/ 9672636 w 9672636"/>
                      <a:gd name="connsiteY12" fmla="*/ 0 h 4154984"/>
                      <a:gd name="connsiteX13" fmla="*/ 9672636 w 9672636"/>
                      <a:gd name="connsiteY13" fmla="*/ 552018 h 4154984"/>
                      <a:gd name="connsiteX14" fmla="*/ 9672636 w 9672636"/>
                      <a:gd name="connsiteY14" fmla="*/ 1187138 h 4154984"/>
                      <a:gd name="connsiteX15" fmla="*/ 9672636 w 9672636"/>
                      <a:gd name="connsiteY15" fmla="*/ 1656058 h 4154984"/>
                      <a:gd name="connsiteX16" fmla="*/ 9672636 w 9672636"/>
                      <a:gd name="connsiteY16" fmla="*/ 2124977 h 4154984"/>
                      <a:gd name="connsiteX17" fmla="*/ 9672636 w 9672636"/>
                      <a:gd name="connsiteY17" fmla="*/ 2676997 h 4154984"/>
                      <a:gd name="connsiteX18" fmla="*/ 9672636 w 9672636"/>
                      <a:gd name="connsiteY18" fmla="*/ 3353666 h 4154984"/>
                      <a:gd name="connsiteX19" fmla="*/ 9672636 w 9672636"/>
                      <a:gd name="connsiteY19" fmla="*/ 4154984 h 4154984"/>
                      <a:gd name="connsiteX20" fmla="*/ 9083484 w 9672636"/>
                      <a:gd name="connsiteY20" fmla="*/ 4154984 h 4154984"/>
                      <a:gd name="connsiteX21" fmla="*/ 8494332 w 9672636"/>
                      <a:gd name="connsiteY21" fmla="*/ 4154984 h 4154984"/>
                      <a:gd name="connsiteX22" fmla="*/ 7808455 w 9672636"/>
                      <a:gd name="connsiteY22" fmla="*/ 4154984 h 4154984"/>
                      <a:gd name="connsiteX23" fmla="*/ 6832397 w 9672636"/>
                      <a:gd name="connsiteY23" fmla="*/ 4154984 h 4154984"/>
                      <a:gd name="connsiteX24" fmla="*/ 6146520 w 9672636"/>
                      <a:gd name="connsiteY24" fmla="*/ 4154984 h 4154984"/>
                      <a:gd name="connsiteX25" fmla="*/ 5267190 w 9672636"/>
                      <a:gd name="connsiteY25" fmla="*/ 4154984 h 4154984"/>
                      <a:gd name="connsiteX26" fmla="*/ 4581312 w 9672636"/>
                      <a:gd name="connsiteY26" fmla="*/ 4154984 h 4154984"/>
                      <a:gd name="connsiteX27" fmla="*/ 3701980 w 9672636"/>
                      <a:gd name="connsiteY27" fmla="*/ 4154984 h 4154984"/>
                      <a:gd name="connsiteX28" fmla="*/ 2919377 w 9672636"/>
                      <a:gd name="connsiteY28" fmla="*/ 4154984 h 4154984"/>
                      <a:gd name="connsiteX29" fmla="*/ 2136773 w 9672636"/>
                      <a:gd name="connsiteY29" fmla="*/ 4154984 h 4154984"/>
                      <a:gd name="connsiteX30" fmla="*/ 1063989 w 9672636"/>
                      <a:gd name="connsiteY30" fmla="*/ 4154984 h 4154984"/>
                      <a:gd name="connsiteX31" fmla="*/ 0 w 9672636"/>
                      <a:gd name="connsiteY31" fmla="*/ 4154984 h 4154984"/>
                      <a:gd name="connsiteX32" fmla="*/ 0 w 9672636"/>
                      <a:gd name="connsiteY32" fmla="*/ 3686064 h 4154984"/>
                      <a:gd name="connsiteX33" fmla="*/ 0 w 9672636"/>
                      <a:gd name="connsiteY33" fmla="*/ 3175595 h 4154984"/>
                      <a:gd name="connsiteX34" fmla="*/ 0 w 9672636"/>
                      <a:gd name="connsiteY34" fmla="*/ 2498926 h 4154984"/>
                      <a:gd name="connsiteX35" fmla="*/ 0 w 9672636"/>
                      <a:gd name="connsiteY35" fmla="*/ 1946906 h 4154984"/>
                      <a:gd name="connsiteX36" fmla="*/ 0 w 9672636"/>
                      <a:gd name="connsiteY36" fmla="*/ 1436437 h 4154984"/>
                      <a:gd name="connsiteX37" fmla="*/ 0 w 9672636"/>
                      <a:gd name="connsiteY37" fmla="*/ 759768 h 4154984"/>
                      <a:gd name="connsiteX38" fmla="*/ 0 w 9672636"/>
                      <a:gd name="connsiteY38" fmla="*/ 0 h 415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672636" h="4154984" fill="none" extrusionOk="0">
                        <a:moveTo>
                          <a:pt x="0" y="0"/>
                        </a:moveTo>
                        <a:cubicBezTo>
                          <a:pt x="509084" y="-8452"/>
                          <a:pt x="690125" y="43015"/>
                          <a:pt x="1072783" y="0"/>
                        </a:cubicBezTo>
                        <a:cubicBezTo>
                          <a:pt x="1425127" y="-19276"/>
                          <a:pt x="1797156" y="-20983"/>
                          <a:pt x="2048839" y="0"/>
                        </a:cubicBezTo>
                        <a:cubicBezTo>
                          <a:pt x="2303911" y="20404"/>
                          <a:pt x="2427131" y="-8424"/>
                          <a:pt x="2637991" y="0"/>
                        </a:cubicBezTo>
                        <a:cubicBezTo>
                          <a:pt x="2833199" y="12220"/>
                          <a:pt x="3164485" y="29987"/>
                          <a:pt x="3420595" y="0"/>
                        </a:cubicBezTo>
                        <a:cubicBezTo>
                          <a:pt x="3673698" y="-17963"/>
                          <a:pt x="3745610" y="-21743"/>
                          <a:pt x="4009747" y="0"/>
                        </a:cubicBezTo>
                        <a:cubicBezTo>
                          <a:pt x="4268335" y="32231"/>
                          <a:pt x="4709692" y="-5664"/>
                          <a:pt x="4889077" y="0"/>
                        </a:cubicBezTo>
                        <a:cubicBezTo>
                          <a:pt x="5107539" y="-40045"/>
                          <a:pt x="5382929" y="40759"/>
                          <a:pt x="5671682" y="0"/>
                        </a:cubicBezTo>
                        <a:cubicBezTo>
                          <a:pt x="5984769" y="34950"/>
                          <a:pt x="6175207" y="-38093"/>
                          <a:pt x="6357559" y="0"/>
                        </a:cubicBezTo>
                        <a:cubicBezTo>
                          <a:pt x="6542627" y="35930"/>
                          <a:pt x="6746220" y="-24778"/>
                          <a:pt x="6946711" y="0"/>
                        </a:cubicBezTo>
                        <a:cubicBezTo>
                          <a:pt x="7116188" y="21567"/>
                          <a:pt x="7751457" y="-42370"/>
                          <a:pt x="7922767" y="0"/>
                        </a:cubicBezTo>
                        <a:cubicBezTo>
                          <a:pt x="8063949" y="-122659"/>
                          <a:pt x="8698431" y="7330"/>
                          <a:pt x="9672636" y="0"/>
                        </a:cubicBezTo>
                        <a:cubicBezTo>
                          <a:pt x="9681599" y="119231"/>
                          <a:pt x="9691182" y="289815"/>
                          <a:pt x="9672636" y="552018"/>
                        </a:cubicBezTo>
                        <a:cubicBezTo>
                          <a:pt x="9656038" y="807867"/>
                          <a:pt x="9649461" y="906161"/>
                          <a:pt x="9672636" y="1020938"/>
                        </a:cubicBezTo>
                        <a:cubicBezTo>
                          <a:pt x="9683558" y="1146633"/>
                          <a:pt x="9687576" y="1432045"/>
                          <a:pt x="9672636" y="1614508"/>
                        </a:cubicBezTo>
                        <a:cubicBezTo>
                          <a:pt x="9634690" y="1802123"/>
                          <a:pt x="9701314" y="1962161"/>
                          <a:pt x="9672636" y="2083428"/>
                        </a:cubicBezTo>
                        <a:cubicBezTo>
                          <a:pt x="9663270" y="2225254"/>
                          <a:pt x="9646869" y="2533764"/>
                          <a:pt x="9672636" y="2676997"/>
                        </a:cubicBezTo>
                        <a:cubicBezTo>
                          <a:pt x="9678648" y="2828548"/>
                          <a:pt x="9644725" y="2993294"/>
                          <a:pt x="9672636" y="3145916"/>
                        </a:cubicBezTo>
                        <a:cubicBezTo>
                          <a:pt x="9713517" y="3411522"/>
                          <a:pt x="9699005" y="3806992"/>
                          <a:pt x="9672636" y="4154984"/>
                        </a:cubicBezTo>
                        <a:cubicBezTo>
                          <a:pt x="9406115" y="4175418"/>
                          <a:pt x="9074532" y="4188429"/>
                          <a:pt x="8696579" y="4154984"/>
                        </a:cubicBezTo>
                        <a:cubicBezTo>
                          <a:pt x="8386096" y="4112402"/>
                          <a:pt x="8025502" y="4159409"/>
                          <a:pt x="7720522" y="4154984"/>
                        </a:cubicBezTo>
                        <a:cubicBezTo>
                          <a:pt x="7380194" y="4176815"/>
                          <a:pt x="7026923" y="4119651"/>
                          <a:pt x="6841191" y="4154984"/>
                        </a:cubicBezTo>
                        <a:cubicBezTo>
                          <a:pt x="6637999" y="4173112"/>
                          <a:pt x="6440625" y="4158469"/>
                          <a:pt x="6155314" y="4154984"/>
                        </a:cubicBezTo>
                        <a:cubicBezTo>
                          <a:pt x="5886910" y="4168875"/>
                          <a:pt x="5616439" y="4167725"/>
                          <a:pt x="5469435" y="4154984"/>
                        </a:cubicBezTo>
                        <a:cubicBezTo>
                          <a:pt x="5300454" y="4105617"/>
                          <a:pt x="4763440" y="4124655"/>
                          <a:pt x="4590105" y="4154984"/>
                        </a:cubicBezTo>
                        <a:cubicBezTo>
                          <a:pt x="4384999" y="4195122"/>
                          <a:pt x="3959172" y="4175412"/>
                          <a:pt x="3614048" y="4154984"/>
                        </a:cubicBezTo>
                        <a:cubicBezTo>
                          <a:pt x="3233009" y="4129647"/>
                          <a:pt x="3286791" y="4153992"/>
                          <a:pt x="3024897" y="4154984"/>
                        </a:cubicBezTo>
                        <a:cubicBezTo>
                          <a:pt x="2768919" y="4151692"/>
                          <a:pt x="2716425" y="4164303"/>
                          <a:pt x="2435745" y="4154984"/>
                        </a:cubicBezTo>
                        <a:cubicBezTo>
                          <a:pt x="2215793" y="4158362"/>
                          <a:pt x="1692943" y="4165865"/>
                          <a:pt x="1362962" y="4154984"/>
                        </a:cubicBezTo>
                        <a:cubicBezTo>
                          <a:pt x="1005327" y="4223858"/>
                          <a:pt x="445156" y="4139779"/>
                          <a:pt x="0" y="4154984"/>
                        </a:cubicBezTo>
                        <a:cubicBezTo>
                          <a:pt x="36577" y="3937433"/>
                          <a:pt x="8687" y="3842501"/>
                          <a:pt x="0" y="3602965"/>
                        </a:cubicBezTo>
                        <a:cubicBezTo>
                          <a:pt x="-23803" y="3345392"/>
                          <a:pt x="7297" y="3231784"/>
                          <a:pt x="0" y="3134045"/>
                        </a:cubicBezTo>
                        <a:cubicBezTo>
                          <a:pt x="14314" y="2964999"/>
                          <a:pt x="-40159" y="2686600"/>
                          <a:pt x="0" y="2457376"/>
                        </a:cubicBezTo>
                        <a:cubicBezTo>
                          <a:pt x="34085" y="2240771"/>
                          <a:pt x="-52" y="2049843"/>
                          <a:pt x="0" y="1905357"/>
                        </a:cubicBezTo>
                        <a:cubicBezTo>
                          <a:pt x="31322" y="1788910"/>
                          <a:pt x="-1679" y="1623946"/>
                          <a:pt x="0" y="1353337"/>
                        </a:cubicBezTo>
                        <a:cubicBezTo>
                          <a:pt x="21980" y="1105393"/>
                          <a:pt x="30743" y="922433"/>
                          <a:pt x="0" y="801318"/>
                        </a:cubicBezTo>
                        <a:cubicBezTo>
                          <a:pt x="-1849" y="662163"/>
                          <a:pt x="43814" y="179484"/>
                          <a:pt x="0" y="0"/>
                        </a:cubicBezTo>
                        <a:close/>
                      </a:path>
                      <a:path w="9672636" h="4154984" stroke="0" extrusionOk="0">
                        <a:moveTo>
                          <a:pt x="0" y="0"/>
                        </a:moveTo>
                        <a:cubicBezTo>
                          <a:pt x="258403" y="4739"/>
                          <a:pt x="448805" y="-41679"/>
                          <a:pt x="589151" y="0"/>
                        </a:cubicBezTo>
                        <a:cubicBezTo>
                          <a:pt x="731384" y="3331"/>
                          <a:pt x="904314" y="16010"/>
                          <a:pt x="1178303" y="0"/>
                        </a:cubicBezTo>
                        <a:cubicBezTo>
                          <a:pt x="1458976" y="-58464"/>
                          <a:pt x="1833329" y="-74105"/>
                          <a:pt x="2154359" y="0"/>
                        </a:cubicBezTo>
                        <a:cubicBezTo>
                          <a:pt x="2507120" y="-739"/>
                          <a:pt x="2846700" y="14608"/>
                          <a:pt x="3130416" y="0"/>
                        </a:cubicBezTo>
                        <a:cubicBezTo>
                          <a:pt x="3434864" y="22631"/>
                          <a:pt x="3611641" y="9336"/>
                          <a:pt x="4009747" y="0"/>
                        </a:cubicBezTo>
                        <a:cubicBezTo>
                          <a:pt x="4397899" y="12339"/>
                          <a:pt x="4557265" y="10385"/>
                          <a:pt x="4695624" y="0"/>
                        </a:cubicBezTo>
                        <a:cubicBezTo>
                          <a:pt x="4895751" y="-27922"/>
                          <a:pt x="5077861" y="-7413"/>
                          <a:pt x="5381503" y="0"/>
                        </a:cubicBezTo>
                        <a:cubicBezTo>
                          <a:pt x="5685970" y="47914"/>
                          <a:pt x="6167619" y="-46231"/>
                          <a:pt x="6454285" y="0"/>
                        </a:cubicBezTo>
                        <a:cubicBezTo>
                          <a:pt x="6733022" y="33736"/>
                          <a:pt x="6959738" y="-21375"/>
                          <a:pt x="7333617" y="0"/>
                        </a:cubicBezTo>
                        <a:cubicBezTo>
                          <a:pt x="7713413" y="-43818"/>
                          <a:pt x="7892393" y="18231"/>
                          <a:pt x="8116220" y="0"/>
                        </a:cubicBezTo>
                        <a:cubicBezTo>
                          <a:pt x="8316901" y="-18032"/>
                          <a:pt x="8704738" y="24374"/>
                          <a:pt x="8898825" y="0"/>
                        </a:cubicBezTo>
                        <a:cubicBezTo>
                          <a:pt x="9135086" y="-1480"/>
                          <a:pt x="9443858" y="-64354"/>
                          <a:pt x="9672636" y="0"/>
                        </a:cubicBezTo>
                        <a:cubicBezTo>
                          <a:pt x="9685772" y="159892"/>
                          <a:pt x="9689248" y="288852"/>
                          <a:pt x="9672636" y="552018"/>
                        </a:cubicBezTo>
                        <a:cubicBezTo>
                          <a:pt x="9662267" y="753660"/>
                          <a:pt x="9655175" y="968083"/>
                          <a:pt x="9672636" y="1187138"/>
                        </a:cubicBezTo>
                        <a:cubicBezTo>
                          <a:pt x="9664654" y="1384533"/>
                          <a:pt x="9665526" y="1440072"/>
                          <a:pt x="9672636" y="1656058"/>
                        </a:cubicBezTo>
                        <a:cubicBezTo>
                          <a:pt x="9686779" y="1861482"/>
                          <a:pt x="9696672" y="1963746"/>
                          <a:pt x="9672636" y="2124977"/>
                        </a:cubicBezTo>
                        <a:cubicBezTo>
                          <a:pt x="9633734" y="2288654"/>
                          <a:pt x="9711564" y="2499236"/>
                          <a:pt x="9672636" y="2676997"/>
                        </a:cubicBezTo>
                        <a:cubicBezTo>
                          <a:pt x="9643004" y="2815414"/>
                          <a:pt x="9647381" y="3012273"/>
                          <a:pt x="9672636" y="3353666"/>
                        </a:cubicBezTo>
                        <a:cubicBezTo>
                          <a:pt x="9703833" y="3690013"/>
                          <a:pt x="9628201" y="3873854"/>
                          <a:pt x="9672636" y="4154984"/>
                        </a:cubicBezTo>
                        <a:cubicBezTo>
                          <a:pt x="9417550" y="4183187"/>
                          <a:pt x="9219471" y="4138551"/>
                          <a:pt x="9083484" y="4154984"/>
                        </a:cubicBezTo>
                        <a:cubicBezTo>
                          <a:pt x="8860308" y="4139074"/>
                          <a:pt x="8664581" y="4159335"/>
                          <a:pt x="8494332" y="4154984"/>
                        </a:cubicBezTo>
                        <a:cubicBezTo>
                          <a:pt x="8377641" y="4150834"/>
                          <a:pt x="7987748" y="4162159"/>
                          <a:pt x="7808455" y="4154984"/>
                        </a:cubicBezTo>
                        <a:cubicBezTo>
                          <a:pt x="7578560" y="4170571"/>
                          <a:pt x="7179842" y="4139799"/>
                          <a:pt x="6832397" y="4154984"/>
                        </a:cubicBezTo>
                        <a:cubicBezTo>
                          <a:pt x="6517572" y="4143180"/>
                          <a:pt x="6384576" y="4152212"/>
                          <a:pt x="6146520" y="4154984"/>
                        </a:cubicBezTo>
                        <a:cubicBezTo>
                          <a:pt x="5868127" y="4185364"/>
                          <a:pt x="5481970" y="4131617"/>
                          <a:pt x="5267190" y="4154984"/>
                        </a:cubicBezTo>
                        <a:cubicBezTo>
                          <a:pt x="5050062" y="4165754"/>
                          <a:pt x="4785007" y="4108737"/>
                          <a:pt x="4581312" y="4154984"/>
                        </a:cubicBezTo>
                        <a:cubicBezTo>
                          <a:pt x="4331457" y="4150824"/>
                          <a:pt x="3982892" y="4145933"/>
                          <a:pt x="3701980" y="4154984"/>
                        </a:cubicBezTo>
                        <a:cubicBezTo>
                          <a:pt x="3470887" y="4174493"/>
                          <a:pt x="3223616" y="4141429"/>
                          <a:pt x="2919377" y="4154984"/>
                        </a:cubicBezTo>
                        <a:cubicBezTo>
                          <a:pt x="2672631" y="4156385"/>
                          <a:pt x="2425294" y="4183166"/>
                          <a:pt x="2136773" y="4154984"/>
                        </a:cubicBezTo>
                        <a:cubicBezTo>
                          <a:pt x="1871956" y="4127306"/>
                          <a:pt x="1484670" y="4115902"/>
                          <a:pt x="1063989" y="4154984"/>
                        </a:cubicBezTo>
                        <a:cubicBezTo>
                          <a:pt x="658641" y="4151178"/>
                          <a:pt x="447022" y="4195534"/>
                          <a:pt x="0" y="4154984"/>
                        </a:cubicBezTo>
                        <a:cubicBezTo>
                          <a:pt x="6197" y="4015004"/>
                          <a:pt x="8802" y="3897118"/>
                          <a:pt x="0" y="3686064"/>
                        </a:cubicBezTo>
                        <a:cubicBezTo>
                          <a:pt x="-19326" y="3483633"/>
                          <a:pt x="-25735" y="3415217"/>
                          <a:pt x="0" y="3175595"/>
                        </a:cubicBezTo>
                        <a:cubicBezTo>
                          <a:pt x="30554" y="2927427"/>
                          <a:pt x="-21970" y="2678216"/>
                          <a:pt x="0" y="2498926"/>
                        </a:cubicBezTo>
                        <a:cubicBezTo>
                          <a:pt x="40034" y="2341325"/>
                          <a:pt x="-9391" y="2216680"/>
                          <a:pt x="0" y="1946906"/>
                        </a:cubicBezTo>
                        <a:cubicBezTo>
                          <a:pt x="4293" y="1666668"/>
                          <a:pt x="-4354" y="1602253"/>
                          <a:pt x="0" y="1436437"/>
                        </a:cubicBezTo>
                        <a:cubicBezTo>
                          <a:pt x="-8920" y="1288504"/>
                          <a:pt x="23299" y="907089"/>
                          <a:pt x="0" y="759768"/>
                        </a:cubicBezTo>
                        <a:cubicBezTo>
                          <a:pt x="-38210" y="592973"/>
                          <a:pt x="43287" y="355591"/>
                          <a:pt x="0" y="0"/>
                        </a:cubicBezTo>
                        <a:close/>
                      </a:path>
                      <a:path w="9672636" h="4154984" fill="none" stroke="0" extrusionOk="0">
                        <a:moveTo>
                          <a:pt x="0" y="0"/>
                        </a:moveTo>
                        <a:cubicBezTo>
                          <a:pt x="450077" y="-26906"/>
                          <a:pt x="685831" y="29201"/>
                          <a:pt x="1072783" y="0"/>
                        </a:cubicBezTo>
                        <a:cubicBezTo>
                          <a:pt x="1387504" y="-62592"/>
                          <a:pt x="1768053" y="32708"/>
                          <a:pt x="2048839" y="0"/>
                        </a:cubicBezTo>
                        <a:cubicBezTo>
                          <a:pt x="2328984" y="-4164"/>
                          <a:pt x="2423009" y="-11583"/>
                          <a:pt x="2637991" y="0"/>
                        </a:cubicBezTo>
                        <a:cubicBezTo>
                          <a:pt x="2830202" y="74417"/>
                          <a:pt x="3141072" y="-46903"/>
                          <a:pt x="3420595" y="0"/>
                        </a:cubicBezTo>
                        <a:cubicBezTo>
                          <a:pt x="3691577" y="-14774"/>
                          <a:pt x="3756525" y="-25890"/>
                          <a:pt x="4009747" y="0"/>
                        </a:cubicBezTo>
                        <a:cubicBezTo>
                          <a:pt x="4261368" y="22947"/>
                          <a:pt x="4690338" y="32407"/>
                          <a:pt x="4889077" y="0"/>
                        </a:cubicBezTo>
                        <a:cubicBezTo>
                          <a:pt x="5014438" y="-36952"/>
                          <a:pt x="5345064" y="-9384"/>
                          <a:pt x="5671682" y="0"/>
                        </a:cubicBezTo>
                        <a:cubicBezTo>
                          <a:pt x="5969976" y="-12153"/>
                          <a:pt x="6201185" y="-20718"/>
                          <a:pt x="6357559" y="0"/>
                        </a:cubicBezTo>
                        <a:cubicBezTo>
                          <a:pt x="6497208" y="31726"/>
                          <a:pt x="6786942" y="-23599"/>
                          <a:pt x="6946711" y="0"/>
                        </a:cubicBezTo>
                        <a:cubicBezTo>
                          <a:pt x="7121117" y="3959"/>
                          <a:pt x="7690728" y="-39469"/>
                          <a:pt x="7922767" y="0"/>
                        </a:cubicBezTo>
                        <a:cubicBezTo>
                          <a:pt x="8239895" y="112548"/>
                          <a:pt x="8900072" y="-21003"/>
                          <a:pt x="9672636" y="0"/>
                        </a:cubicBezTo>
                        <a:cubicBezTo>
                          <a:pt x="9701902" y="155130"/>
                          <a:pt x="9668848" y="267519"/>
                          <a:pt x="9672636" y="552018"/>
                        </a:cubicBezTo>
                        <a:cubicBezTo>
                          <a:pt x="9630829" y="803701"/>
                          <a:pt x="9642912" y="914807"/>
                          <a:pt x="9672636" y="1020938"/>
                        </a:cubicBezTo>
                        <a:cubicBezTo>
                          <a:pt x="9666418" y="1121605"/>
                          <a:pt x="9706750" y="1467617"/>
                          <a:pt x="9672636" y="1614508"/>
                        </a:cubicBezTo>
                        <a:cubicBezTo>
                          <a:pt x="9644758" y="1763860"/>
                          <a:pt x="9698607" y="1924788"/>
                          <a:pt x="9672636" y="2083428"/>
                        </a:cubicBezTo>
                        <a:cubicBezTo>
                          <a:pt x="9653513" y="2218368"/>
                          <a:pt x="9645511" y="2528472"/>
                          <a:pt x="9672636" y="2676997"/>
                        </a:cubicBezTo>
                        <a:cubicBezTo>
                          <a:pt x="9685319" y="2814303"/>
                          <a:pt x="9645726" y="2943873"/>
                          <a:pt x="9672636" y="3145916"/>
                        </a:cubicBezTo>
                        <a:cubicBezTo>
                          <a:pt x="9672263" y="3316264"/>
                          <a:pt x="9672488" y="3769903"/>
                          <a:pt x="9672636" y="4154984"/>
                        </a:cubicBezTo>
                        <a:cubicBezTo>
                          <a:pt x="9351745" y="4144315"/>
                          <a:pt x="9064932" y="4226133"/>
                          <a:pt x="8696579" y="4154984"/>
                        </a:cubicBezTo>
                        <a:cubicBezTo>
                          <a:pt x="8328565" y="4198780"/>
                          <a:pt x="8045940" y="4200999"/>
                          <a:pt x="7720522" y="4154984"/>
                        </a:cubicBezTo>
                        <a:cubicBezTo>
                          <a:pt x="7396402" y="4169768"/>
                          <a:pt x="7063442" y="4148233"/>
                          <a:pt x="6841191" y="4154984"/>
                        </a:cubicBezTo>
                        <a:cubicBezTo>
                          <a:pt x="6565789" y="4207375"/>
                          <a:pt x="6468874" y="4148009"/>
                          <a:pt x="6155314" y="4154984"/>
                        </a:cubicBezTo>
                        <a:cubicBezTo>
                          <a:pt x="5867428" y="4171890"/>
                          <a:pt x="5635970" y="4163043"/>
                          <a:pt x="5469435" y="4154984"/>
                        </a:cubicBezTo>
                        <a:cubicBezTo>
                          <a:pt x="5318659" y="4148762"/>
                          <a:pt x="4757895" y="4120169"/>
                          <a:pt x="4590105" y="4154984"/>
                        </a:cubicBezTo>
                        <a:cubicBezTo>
                          <a:pt x="4379692" y="4124003"/>
                          <a:pt x="3927479" y="4206890"/>
                          <a:pt x="3614048" y="4154984"/>
                        </a:cubicBezTo>
                        <a:cubicBezTo>
                          <a:pt x="3235141" y="4128762"/>
                          <a:pt x="3288965" y="4143597"/>
                          <a:pt x="3024897" y="4154984"/>
                        </a:cubicBezTo>
                        <a:cubicBezTo>
                          <a:pt x="2759031" y="4154720"/>
                          <a:pt x="2712256" y="4169523"/>
                          <a:pt x="2435745" y="4154984"/>
                        </a:cubicBezTo>
                        <a:cubicBezTo>
                          <a:pt x="2156092" y="4184308"/>
                          <a:pt x="1758484" y="4165059"/>
                          <a:pt x="1362962" y="4154984"/>
                        </a:cubicBezTo>
                        <a:cubicBezTo>
                          <a:pt x="1050879" y="4102718"/>
                          <a:pt x="532113" y="4249479"/>
                          <a:pt x="0" y="4154984"/>
                        </a:cubicBezTo>
                        <a:cubicBezTo>
                          <a:pt x="33286" y="3924858"/>
                          <a:pt x="21939" y="3858446"/>
                          <a:pt x="0" y="3602965"/>
                        </a:cubicBezTo>
                        <a:cubicBezTo>
                          <a:pt x="-40924" y="3364617"/>
                          <a:pt x="-11596" y="3256072"/>
                          <a:pt x="0" y="3134045"/>
                        </a:cubicBezTo>
                        <a:cubicBezTo>
                          <a:pt x="29735" y="3055080"/>
                          <a:pt x="-80692" y="2720111"/>
                          <a:pt x="0" y="2457376"/>
                        </a:cubicBezTo>
                        <a:cubicBezTo>
                          <a:pt x="53704" y="2228429"/>
                          <a:pt x="-2106" y="2003260"/>
                          <a:pt x="0" y="1905357"/>
                        </a:cubicBezTo>
                        <a:cubicBezTo>
                          <a:pt x="-4819" y="1767958"/>
                          <a:pt x="-5743" y="1622835"/>
                          <a:pt x="0" y="1353337"/>
                        </a:cubicBezTo>
                        <a:cubicBezTo>
                          <a:pt x="27220" y="1056823"/>
                          <a:pt x="41806" y="915083"/>
                          <a:pt x="0" y="801318"/>
                        </a:cubicBezTo>
                        <a:cubicBezTo>
                          <a:pt x="-16830" y="704515"/>
                          <a:pt x="-13070" y="16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AutoNum type="arabicPeriod"/>
            </a:pPr>
            <a:r>
              <a:rPr lang="en-GB" sz="3200" b="1" dirty="0">
                <a:latin typeface="Ink Free" panose="03080402000500000000" pitchFamily="66" charset="0"/>
              </a:rPr>
              <a:t>Dad and the family moved to London after the break up. 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GB" sz="3200" b="1" dirty="0">
                <a:latin typeface="Ink Free" panose="03080402000500000000" pitchFamily="66" charset="0"/>
              </a:rPr>
              <a:t>Mum met Nigel at work.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GB" sz="3200" b="1" dirty="0" err="1">
                <a:latin typeface="Ink Free" panose="03080402000500000000" pitchFamily="66" charset="0"/>
              </a:rPr>
              <a:t>Jas’</a:t>
            </a:r>
            <a:r>
              <a:rPr lang="en-GB" sz="3200" b="1" dirty="0">
                <a:latin typeface="Ink Free" panose="03080402000500000000" pitchFamily="66" charset="0"/>
              </a:rPr>
              <a:t> new boyfriend is called Liam.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GB" sz="3200" b="1" dirty="0">
                <a:latin typeface="Ink Free" panose="03080402000500000000" pitchFamily="66" charset="0"/>
              </a:rPr>
              <a:t>Jamie has dark brown hair.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GB" sz="3200" b="1" dirty="0">
                <a:latin typeface="Ink Free" panose="03080402000500000000" pitchFamily="66" charset="0"/>
              </a:rPr>
              <a:t>Mrs Farmer uses </a:t>
            </a:r>
            <a:r>
              <a:rPr lang="en-GB" sz="3200" b="1" dirty="0" err="1">
                <a:latin typeface="Ink Free" panose="03080402000500000000" pitchFamily="66" charset="0"/>
              </a:rPr>
              <a:t>ClassCharts</a:t>
            </a:r>
            <a:r>
              <a:rPr lang="en-GB" sz="3200" b="1" dirty="0">
                <a:latin typeface="Ink Free" panose="03080402000500000000" pitchFamily="66" charset="0"/>
              </a:rPr>
              <a:t> as a reward system.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31D89C1E-0301-4FB7-B29D-F2313AEB8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8444"/>
            <a:ext cx="2067339" cy="599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Big Question:</a:t>
            </a:r>
          </a:p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a theme?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Key Vocabulary: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Friendship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Jamie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Pitcher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Grief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Racism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2D6E-F03B-4B25-ABE7-C6BE4BF2BA31}"/>
              </a:ext>
            </a:extLst>
          </p:cNvPr>
          <p:cNvSpPr/>
          <p:nvPr/>
        </p:nvSpPr>
        <p:spPr>
          <a:xfrm>
            <a:off x="3590000" y="164373"/>
            <a:ext cx="6810233" cy="6960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Correct the </a:t>
            </a:r>
            <a:r>
              <a:rPr lang="en-GB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false 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statements </a:t>
            </a:r>
          </a:p>
        </p:txBody>
      </p:sp>
    </p:spTree>
    <p:extLst>
      <p:ext uri="{BB962C8B-B14F-4D97-AF65-F5344CB8AC3E}">
        <p14:creationId xmlns:p14="http://schemas.microsoft.com/office/powerpoint/2010/main" val="124668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BD120-DC43-4C01-AEF3-BC2C94DE3EDE}"/>
              </a:ext>
            </a:extLst>
          </p:cNvPr>
          <p:cNvSpPr txBox="1"/>
          <p:nvPr/>
        </p:nvSpPr>
        <p:spPr>
          <a:xfrm>
            <a:off x="2286001" y="1296244"/>
            <a:ext cx="9672636" cy="1323439"/>
          </a:xfrm>
          <a:custGeom>
            <a:avLst/>
            <a:gdLst>
              <a:gd name="connsiteX0" fmla="*/ 0 w 9672636"/>
              <a:gd name="connsiteY0" fmla="*/ 0 h 1323439"/>
              <a:gd name="connsiteX1" fmla="*/ 1072783 w 9672636"/>
              <a:gd name="connsiteY1" fmla="*/ 0 h 1323439"/>
              <a:gd name="connsiteX2" fmla="*/ 2048839 w 9672636"/>
              <a:gd name="connsiteY2" fmla="*/ 0 h 1323439"/>
              <a:gd name="connsiteX3" fmla="*/ 2637991 w 9672636"/>
              <a:gd name="connsiteY3" fmla="*/ 0 h 1323439"/>
              <a:gd name="connsiteX4" fmla="*/ 3420595 w 9672636"/>
              <a:gd name="connsiteY4" fmla="*/ 0 h 1323439"/>
              <a:gd name="connsiteX5" fmla="*/ 4009747 w 9672636"/>
              <a:gd name="connsiteY5" fmla="*/ 0 h 1323439"/>
              <a:gd name="connsiteX6" fmla="*/ 4889077 w 9672636"/>
              <a:gd name="connsiteY6" fmla="*/ 0 h 1323439"/>
              <a:gd name="connsiteX7" fmla="*/ 5671682 w 9672636"/>
              <a:gd name="connsiteY7" fmla="*/ 0 h 1323439"/>
              <a:gd name="connsiteX8" fmla="*/ 6357559 w 9672636"/>
              <a:gd name="connsiteY8" fmla="*/ 0 h 1323439"/>
              <a:gd name="connsiteX9" fmla="*/ 6946711 w 9672636"/>
              <a:gd name="connsiteY9" fmla="*/ 0 h 1323439"/>
              <a:gd name="connsiteX10" fmla="*/ 7922767 w 9672636"/>
              <a:gd name="connsiteY10" fmla="*/ 0 h 1323439"/>
              <a:gd name="connsiteX11" fmla="*/ 9672636 w 9672636"/>
              <a:gd name="connsiteY11" fmla="*/ 0 h 1323439"/>
              <a:gd name="connsiteX12" fmla="*/ 9672636 w 9672636"/>
              <a:gd name="connsiteY12" fmla="*/ 175828 h 1323439"/>
              <a:gd name="connsiteX13" fmla="*/ 9672636 w 9672636"/>
              <a:gd name="connsiteY13" fmla="*/ 325187 h 1323439"/>
              <a:gd name="connsiteX14" fmla="*/ 9672636 w 9672636"/>
              <a:gd name="connsiteY14" fmla="*/ 514250 h 1323439"/>
              <a:gd name="connsiteX15" fmla="*/ 9672636 w 9672636"/>
              <a:gd name="connsiteY15" fmla="*/ 663610 h 1323439"/>
              <a:gd name="connsiteX16" fmla="*/ 9672636 w 9672636"/>
              <a:gd name="connsiteY16" fmla="*/ 852672 h 1323439"/>
              <a:gd name="connsiteX17" fmla="*/ 9672636 w 9672636"/>
              <a:gd name="connsiteY17" fmla="*/ 1002032 h 1323439"/>
              <a:gd name="connsiteX18" fmla="*/ 9672636 w 9672636"/>
              <a:gd name="connsiteY18" fmla="*/ 1323439 h 1323439"/>
              <a:gd name="connsiteX19" fmla="*/ 8696579 w 9672636"/>
              <a:gd name="connsiteY19" fmla="*/ 1323439 h 1323439"/>
              <a:gd name="connsiteX20" fmla="*/ 7720522 w 9672636"/>
              <a:gd name="connsiteY20" fmla="*/ 1323439 h 1323439"/>
              <a:gd name="connsiteX21" fmla="*/ 6841191 w 9672636"/>
              <a:gd name="connsiteY21" fmla="*/ 1323439 h 1323439"/>
              <a:gd name="connsiteX22" fmla="*/ 6155314 w 9672636"/>
              <a:gd name="connsiteY22" fmla="*/ 1323439 h 1323439"/>
              <a:gd name="connsiteX23" fmla="*/ 5469435 w 9672636"/>
              <a:gd name="connsiteY23" fmla="*/ 1323439 h 1323439"/>
              <a:gd name="connsiteX24" fmla="*/ 4590105 w 9672636"/>
              <a:gd name="connsiteY24" fmla="*/ 1323439 h 1323439"/>
              <a:gd name="connsiteX25" fmla="*/ 3614048 w 9672636"/>
              <a:gd name="connsiteY25" fmla="*/ 1323439 h 1323439"/>
              <a:gd name="connsiteX26" fmla="*/ 3024897 w 9672636"/>
              <a:gd name="connsiteY26" fmla="*/ 1323439 h 1323439"/>
              <a:gd name="connsiteX27" fmla="*/ 2435745 w 9672636"/>
              <a:gd name="connsiteY27" fmla="*/ 1323439 h 1323439"/>
              <a:gd name="connsiteX28" fmla="*/ 1362962 w 9672636"/>
              <a:gd name="connsiteY28" fmla="*/ 1323439 h 1323439"/>
              <a:gd name="connsiteX29" fmla="*/ 0 w 9672636"/>
              <a:gd name="connsiteY29" fmla="*/ 1323439 h 1323439"/>
              <a:gd name="connsiteX30" fmla="*/ 0 w 9672636"/>
              <a:gd name="connsiteY30" fmla="*/ 1147610 h 1323439"/>
              <a:gd name="connsiteX31" fmla="*/ 0 w 9672636"/>
              <a:gd name="connsiteY31" fmla="*/ 998251 h 1323439"/>
              <a:gd name="connsiteX32" fmla="*/ 0 w 9672636"/>
              <a:gd name="connsiteY32" fmla="*/ 782719 h 1323439"/>
              <a:gd name="connsiteX33" fmla="*/ 0 w 9672636"/>
              <a:gd name="connsiteY33" fmla="*/ 606891 h 1323439"/>
              <a:gd name="connsiteX34" fmla="*/ 0 w 9672636"/>
              <a:gd name="connsiteY34" fmla="*/ 431062 h 1323439"/>
              <a:gd name="connsiteX35" fmla="*/ 0 w 9672636"/>
              <a:gd name="connsiteY35" fmla="*/ 255234 h 1323439"/>
              <a:gd name="connsiteX36" fmla="*/ 0 w 9672636"/>
              <a:gd name="connsiteY36" fmla="*/ 0 h 1323439"/>
              <a:gd name="connsiteX0" fmla="*/ 0 w 9672636"/>
              <a:gd name="connsiteY0" fmla="*/ 0 h 1323439"/>
              <a:gd name="connsiteX1" fmla="*/ 589151 w 9672636"/>
              <a:gd name="connsiteY1" fmla="*/ 0 h 1323439"/>
              <a:gd name="connsiteX2" fmla="*/ 1178303 w 9672636"/>
              <a:gd name="connsiteY2" fmla="*/ 0 h 1323439"/>
              <a:gd name="connsiteX3" fmla="*/ 2154359 w 9672636"/>
              <a:gd name="connsiteY3" fmla="*/ 0 h 1323439"/>
              <a:gd name="connsiteX4" fmla="*/ 3130416 w 9672636"/>
              <a:gd name="connsiteY4" fmla="*/ 0 h 1323439"/>
              <a:gd name="connsiteX5" fmla="*/ 4009747 w 9672636"/>
              <a:gd name="connsiteY5" fmla="*/ 0 h 1323439"/>
              <a:gd name="connsiteX6" fmla="*/ 4695624 w 9672636"/>
              <a:gd name="connsiteY6" fmla="*/ 0 h 1323439"/>
              <a:gd name="connsiteX7" fmla="*/ 5381503 w 9672636"/>
              <a:gd name="connsiteY7" fmla="*/ 0 h 1323439"/>
              <a:gd name="connsiteX8" fmla="*/ 6454285 w 9672636"/>
              <a:gd name="connsiteY8" fmla="*/ 0 h 1323439"/>
              <a:gd name="connsiteX9" fmla="*/ 7333617 w 9672636"/>
              <a:gd name="connsiteY9" fmla="*/ 0 h 1323439"/>
              <a:gd name="connsiteX10" fmla="*/ 8116220 w 9672636"/>
              <a:gd name="connsiteY10" fmla="*/ 0 h 1323439"/>
              <a:gd name="connsiteX11" fmla="*/ 8484044 w 9672636"/>
              <a:gd name="connsiteY11" fmla="*/ 0 h 1323439"/>
              <a:gd name="connsiteX12" fmla="*/ 8898825 w 9672636"/>
              <a:gd name="connsiteY12" fmla="*/ 0 h 1323439"/>
              <a:gd name="connsiteX13" fmla="*/ 9672636 w 9672636"/>
              <a:gd name="connsiteY13" fmla="*/ 0 h 1323439"/>
              <a:gd name="connsiteX14" fmla="*/ 9672636 w 9672636"/>
              <a:gd name="connsiteY14" fmla="*/ 175828 h 1323439"/>
              <a:gd name="connsiteX15" fmla="*/ 9672636 w 9672636"/>
              <a:gd name="connsiteY15" fmla="*/ 378125 h 1323439"/>
              <a:gd name="connsiteX16" fmla="*/ 9672636 w 9672636"/>
              <a:gd name="connsiteY16" fmla="*/ 527485 h 1323439"/>
              <a:gd name="connsiteX17" fmla="*/ 9672636 w 9672636"/>
              <a:gd name="connsiteY17" fmla="*/ 676844 h 1323439"/>
              <a:gd name="connsiteX18" fmla="*/ 9672636 w 9672636"/>
              <a:gd name="connsiteY18" fmla="*/ 852672 h 1323439"/>
              <a:gd name="connsiteX19" fmla="*/ 9672636 w 9672636"/>
              <a:gd name="connsiteY19" fmla="*/ 1068204 h 1323439"/>
              <a:gd name="connsiteX20" fmla="*/ 9672636 w 9672636"/>
              <a:gd name="connsiteY20" fmla="*/ 1323439 h 1323439"/>
              <a:gd name="connsiteX21" fmla="*/ 9083484 w 9672636"/>
              <a:gd name="connsiteY21" fmla="*/ 1323439 h 1323439"/>
              <a:gd name="connsiteX22" fmla="*/ 8494332 w 9672636"/>
              <a:gd name="connsiteY22" fmla="*/ 1323439 h 1323439"/>
              <a:gd name="connsiteX23" fmla="*/ 7808455 w 9672636"/>
              <a:gd name="connsiteY23" fmla="*/ 1323439 h 1323439"/>
              <a:gd name="connsiteX24" fmla="*/ 6832397 w 9672636"/>
              <a:gd name="connsiteY24" fmla="*/ 1323439 h 1323439"/>
              <a:gd name="connsiteX25" fmla="*/ 6146520 w 9672636"/>
              <a:gd name="connsiteY25" fmla="*/ 1323439 h 1323439"/>
              <a:gd name="connsiteX26" fmla="*/ 5267190 w 9672636"/>
              <a:gd name="connsiteY26" fmla="*/ 1323439 h 1323439"/>
              <a:gd name="connsiteX27" fmla="*/ 4581312 w 9672636"/>
              <a:gd name="connsiteY27" fmla="*/ 1323439 h 1323439"/>
              <a:gd name="connsiteX28" fmla="*/ 4159233 w 9672636"/>
              <a:gd name="connsiteY28" fmla="*/ 1323439 h 1323439"/>
              <a:gd name="connsiteX29" fmla="*/ 3701980 w 9672636"/>
              <a:gd name="connsiteY29" fmla="*/ 1323439 h 1323439"/>
              <a:gd name="connsiteX30" fmla="*/ 2919377 w 9672636"/>
              <a:gd name="connsiteY30" fmla="*/ 1323439 h 1323439"/>
              <a:gd name="connsiteX31" fmla="*/ 2136773 w 9672636"/>
              <a:gd name="connsiteY31" fmla="*/ 1323439 h 1323439"/>
              <a:gd name="connsiteX32" fmla="*/ 1063989 w 9672636"/>
              <a:gd name="connsiteY32" fmla="*/ 1323439 h 1323439"/>
              <a:gd name="connsiteX33" fmla="*/ 0 w 9672636"/>
              <a:gd name="connsiteY33" fmla="*/ 1323439 h 1323439"/>
              <a:gd name="connsiteX34" fmla="*/ 0 w 9672636"/>
              <a:gd name="connsiteY34" fmla="*/ 1174079 h 1323439"/>
              <a:gd name="connsiteX35" fmla="*/ 0 w 9672636"/>
              <a:gd name="connsiteY35" fmla="*/ 1011485 h 1323439"/>
              <a:gd name="connsiteX36" fmla="*/ 0 w 9672636"/>
              <a:gd name="connsiteY36" fmla="*/ 795954 h 1323439"/>
              <a:gd name="connsiteX37" fmla="*/ 0 w 9672636"/>
              <a:gd name="connsiteY37" fmla="*/ 620125 h 1323439"/>
              <a:gd name="connsiteX38" fmla="*/ 0 w 9672636"/>
              <a:gd name="connsiteY38" fmla="*/ 457531 h 1323439"/>
              <a:gd name="connsiteX39" fmla="*/ 0 w 9672636"/>
              <a:gd name="connsiteY39" fmla="*/ 242000 h 1323439"/>
              <a:gd name="connsiteX40" fmla="*/ 0 w 9672636"/>
              <a:gd name="connsiteY40" fmla="*/ 0 h 1323439"/>
              <a:gd name="connsiteX0" fmla="*/ 0 w 9672636"/>
              <a:gd name="connsiteY0" fmla="*/ 0 h 1323439"/>
              <a:gd name="connsiteX1" fmla="*/ 1072783 w 9672636"/>
              <a:gd name="connsiteY1" fmla="*/ 0 h 1323439"/>
              <a:gd name="connsiteX2" fmla="*/ 2048839 w 9672636"/>
              <a:gd name="connsiteY2" fmla="*/ 0 h 1323439"/>
              <a:gd name="connsiteX3" fmla="*/ 2637991 w 9672636"/>
              <a:gd name="connsiteY3" fmla="*/ 0 h 1323439"/>
              <a:gd name="connsiteX4" fmla="*/ 3420595 w 9672636"/>
              <a:gd name="connsiteY4" fmla="*/ 0 h 1323439"/>
              <a:gd name="connsiteX5" fmla="*/ 4009747 w 9672636"/>
              <a:gd name="connsiteY5" fmla="*/ 0 h 1323439"/>
              <a:gd name="connsiteX6" fmla="*/ 4889077 w 9672636"/>
              <a:gd name="connsiteY6" fmla="*/ 0 h 1323439"/>
              <a:gd name="connsiteX7" fmla="*/ 5671682 w 9672636"/>
              <a:gd name="connsiteY7" fmla="*/ 0 h 1323439"/>
              <a:gd name="connsiteX8" fmla="*/ 6357559 w 9672636"/>
              <a:gd name="connsiteY8" fmla="*/ 0 h 1323439"/>
              <a:gd name="connsiteX9" fmla="*/ 6946711 w 9672636"/>
              <a:gd name="connsiteY9" fmla="*/ 0 h 1323439"/>
              <a:gd name="connsiteX10" fmla="*/ 7922767 w 9672636"/>
              <a:gd name="connsiteY10" fmla="*/ 0 h 1323439"/>
              <a:gd name="connsiteX11" fmla="*/ 9672636 w 9672636"/>
              <a:gd name="connsiteY11" fmla="*/ 0 h 1323439"/>
              <a:gd name="connsiteX12" fmla="*/ 9672636 w 9672636"/>
              <a:gd name="connsiteY12" fmla="*/ 175828 h 1323439"/>
              <a:gd name="connsiteX13" fmla="*/ 9672636 w 9672636"/>
              <a:gd name="connsiteY13" fmla="*/ 325187 h 1323439"/>
              <a:gd name="connsiteX14" fmla="*/ 9672636 w 9672636"/>
              <a:gd name="connsiteY14" fmla="*/ 514250 h 1323439"/>
              <a:gd name="connsiteX15" fmla="*/ 9672636 w 9672636"/>
              <a:gd name="connsiteY15" fmla="*/ 663610 h 1323439"/>
              <a:gd name="connsiteX16" fmla="*/ 9672636 w 9672636"/>
              <a:gd name="connsiteY16" fmla="*/ 852672 h 1323439"/>
              <a:gd name="connsiteX17" fmla="*/ 9672636 w 9672636"/>
              <a:gd name="connsiteY17" fmla="*/ 1002032 h 1323439"/>
              <a:gd name="connsiteX18" fmla="*/ 9672636 w 9672636"/>
              <a:gd name="connsiteY18" fmla="*/ 1323439 h 1323439"/>
              <a:gd name="connsiteX19" fmla="*/ 8696579 w 9672636"/>
              <a:gd name="connsiteY19" fmla="*/ 1323439 h 1323439"/>
              <a:gd name="connsiteX20" fmla="*/ 7720522 w 9672636"/>
              <a:gd name="connsiteY20" fmla="*/ 1323439 h 1323439"/>
              <a:gd name="connsiteX21" fmla="*/ 6841191 w 9672636"/>
              <a:gd name="connsiteY21" fmla="*/ 1323439 h 1323439"/>
              <a:gd name="connsiteX22" fmla="*/ 6155314 w 9672636"/>
              <a:gd name="connsiteY22" fmla="*/ 1323439 h 1323439"/>
              <a:gd name="connsiteX23" fmla="*/ 5469435 w 9672636"/>
              <a:gd name="connsiteY23" fmla="*/ 1323439 h 1323439"/>
              <a:gd name="connsiteX24" fmla="*/ 4590105 w 9672636"/>
              <a:gd name="connsiteY24" fmla="*/ 1323439 h 1323439"/>
              <a:gd name="connsiteX25" fmla="*/ 3614048 w 9672636"/>
              <a:gd name="connsiteY25" fmla="*/ 1323439 h 1323439"/>
              <a:gd name="connsiteX26" fmla="*/ 3024897 w 9672636"/>
              <a:gd name="connsiteY26" fmla="*/ 1323439 h 1323439"/>
              <a:gd name="connsiteX27" fmla="*/ 2435745 w 9672636"/>
              <a:gd name="connsiteY27" fmla="*/ 1323439 h 1323439"/>
              <a:gd name="connsiteX28" fmla="*/ 1362962 w 9672636"/>
              <a:gd name="connsiteY28" fmla="*/ 1323439 h 1323439"/>
              <a:gd name="connsiteX29" fmla="*/ 0 w 9672636"/>
              <a:gd name="connsiteY29" fmla="*/ 1323439 h 1323439"/>
              <a:gd name="connsiteX30" fmla="*/ 0 w 9672636"/>
              <a:gd name="connsiteY30" fmla="*/ 1147610 h 1323439"/>
              <a:gd name="connsiteX31" fmla="*/ 0 w 9672636"/>
              <a:gd name="connsiteY31" fmla="*/ 998251 h 1323439"/>
              <a:gd name="connsiteX32" fmla="*/ 0 w 9672636"/>
              <a:gd name="connsiteY32" fmla="*/ 782719 h 1323439"/>
              <a:gd name="connsiteX33" fmla="*/ 0 w 9672636"/>
              <a:gd name="connsiteY33" fmla="*/ 606891 h 1323439"/>
              <a:gd name="connsiteX34" fmla="*/ 0 w 9672636"/>
              <a:gd name="connsiteY34" fmla="*/ 431062 h 1323439"/>
              <a:gd name="connsiteX35" fmla="*/ 0 w 9672636"/>
              <a:gd name="connsiteY35" fmla="*/ 255234 h 1323439"/>
              <a:gd name="connsiteX36" fmla="*/ 0 w 9672636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72636" h="1323439" fill="none" extrusionOk="0">
                <a:moveTo>
                  <a:pt x="0" y="0"/>
                </a:moveTo>
                <a:cubicBezTo>
                  <a:pt x="438560" y="30410"/>
                  <a:pt x="716994" y="52093"/>
                  <a:pt x="1072783" y="0"/>
                </a:cubicBezTo>
                <a:cubicBezTo>
                  <a:pt x="1430987" y="-59339"/>
                  <a:pt x="1805739" y="52119"/>
                  <a:pt x="2048839" y="0"/>
                </a:cubicBezTo>
                <a:cubicBezTo>
                  <a:pt x="2324428" y="20324"/>
                  <a:pt x="2469427" y="-54762"/>
                  <a:pt x="2637991" y="0"/>
                </a:cubicBezTo>
                <a:cubicBezTo>
                  <a:pt x="2834158" y="52531"/>
                  <a:pt x="3139688" y="-48807"/>
                  <a:pt x="3420595" y="0"/>
                </a:cubicBezTo>
                <a:cubicBezTo>
                  <a:pt x="3694385" y="18788"/>
                  <a:pt x="3866247" y="-9396"/>
                  <a:pt x="4009747" y="0"/>
                </a:cubicBezTo>
                <a:cubicBezTo>
                  <a:pt x="4230873" y="36928"/>
                  <a:pt x="4652443" y="-12855"/>
                  <a:pt x="4889077" y="0"/>
                </a:cubicBezTo>
                <a:cubicBezTo>
                  <a:pt x="5020962" y="-17233"/>
                  <a:pt x="5341479" y="81292"/>
                  <a:pt x="5671682" y="0"/>
                </a:cubicBezTo>
                <a:cubicBezTo>
                  <a:pt x="5807701" y="7135"/>
                  <a:pt x="6232907" y="16066"/>
                  <a:pt x="6357559" y="0"/>
                </a:cubicBezTo>
                <a:cubicBezTo>
                  <a:pt x="6650099" y="-18348"/>
                  <a:pt x="6728689" y="7553"/>
                  <a:pt x="6946711" y="0"/>
                </a:cubicBezTo>
                <a:cubicBezTo>
                  <a:pt x="7112295" y="-22074"/>
                  <a:pt x="7662867" y="-16285"/>
                  <a:pt x="7922767" y="0"/>
                </a:cubicBezTo>
                <a:cubicBezTo>
                  <a:pt x="8013674" y="-32518"/>
                  <a:pt x="8833971" y="-66946"/>
                  <a:pt x="9672636" y="0"/>
                </a:cubicBezTo>
                <a:cubicBezTo>
                  <a:pt x="9676364" y="44738"/>
                  <a:pt x="9701530" y="79217"/>
                  <a:pt x="9672636" y="175828"/>
                </a:cubicBezTo>
                <a:cubicBezTo>
                  <a:pt x="9646253" y="263711"/>
                  <a:pt x="9637261" y="289245"/>
                  <a:pt x="9672636" y="325187"/>
                </a:cubicBezTo>
                <a:cubicBezTo>
                  <a:pt x="9690360" y="360949"/>
                  <a:pt x="9720508" y="477167"/>
                  <a:pt x="9672636" y="514250"/>
                </a:cubicBezTo>
                <a:cubicBezTo>
                  <a:pt x="9631519" y="568104"/>
                  <a:pt x="9663848" y="618190"/>
                  <a:pt x="9672636" y="663610"/>
                </a:cubicBezTo>
                <a:cubicBezTo>
                  <a:pt x="9648245" y="714715"/>
                  <a:pt x="9642543" y="823343"/>
                  <a:pt x="9672636" y="852672"/>
                </a:cubicBezTo>
                <a:cubicBezTo>
                  <a:pt x="9692060" y="902865"/>
                  <a:pt x="9660243" y="952247"/>
                  <a:pt x="9672636" y="1002032"/>
                </a:cubicBezTo>
                <a:cubicBezTo>
                  <a:pt x="9726120" y="1062965"/>
                  <a:pt x="9672828" y="1216817"/>
                  <a:pt x="9672636" y="1323439"/>
                </a:cubicBezTo>
                <a:cubicBezTo>
                  <a:pt x="9465607" y="1326783"/>
                  <a:pt x="9082205" y="1312580"/>
                  <a:pt x="8696579" y="1323439"/>
                </a:cubicBezTo>
                <a:cubicBezTo>
                  <a:pt x="8259894" y="1340452"/>
                  <a:pt x="7997257" y="1359461"/>
                  <a:pt x="7720522" y="1323439"/>
                </a:cubicBezTo>
                <a:cubicBezTo>
                  <a:pt x="7395659" y="1305520"/>
                  <a:pt x="7128917" y="1317113"/>
                  <a:pt x="6841191" y="1323439"/>
                </a:cubicBezTo>
                <a:cubicBezTo>
                  <a:pt x="6637926" y="1348679"/>
                  <a:pt x="6458080" y="1315506"/>
                  <a:pt x="6155314" y="1323439"/>
                </a:cubicBezTo>
                <a:cubicBezTo>
                  <a:pt x="5860951" y="1305583"/>
                  <a:pt x="5600995" y="1272255"/>
                  <a:pt x="5469435" y="1323439"/>
                </a:cubicBezTo>
                <a:cubicBezTo>
                  <a:pt x="5275613" y="1325978"/>
                  <a:pt x="4711425" y="1326819"/>
                  <a:pt x="4590105" y="1323439"/>
                </a:cubicBezTo>
                <a:cubicBezTo>
                  <a:pt x="4351896" y="1325589"/>
                  <a:pt x="3874763" y="1377295"/>
                  <a:pt x="3614048" y="1323439"/>
                </a:cubicBezTo>
                <a:cubicBezTo>
                  <a:pt x="3237933" y="1318686"/>
                  <a:pt x="3296932" y="1312229"/>
                  <a:pt x="3024897" y="1323439"/>
                </a:cubicBezTo>
                <a:cubicBezTo>
                  <a:pt x="2772671" y="1325545"/>
                  <a:pt x="2714968" y="1337232"/>
                  <a:pt x="2435745" y="1323439"/>
                </a:cubicBezTo>
                <a:cubicBezTo>
                  <a:pt x="2112574" y="1428733"/>
                  <a:pt x="1642370" y="1349869"/>
                  <a:pt x="1362962" y="1323439"/>
                </a:cubicBezTo>
                <a:cubicBezTo>
                  <a:pt x="985223" y="1320044"/>
                  <a:pt x="526413" y="1320512"/>
                  <a:pt x="0" y="1323439"/>
                </a:cubicBezTo>
                <a:cubicBezTo>
                  <a:pt x="25571" y="1248001"/>
                  <a:pt x="22403" y="1220333"/>
                  <a:pt x="0" y="1147610"/>
                </a:cubicBezTo>
                <a:cubicBezTo>
                  <a:pt x="-17284" y="1061099"/>
                  <a:pt x="4124" y="1032663"/>
                  <a:pt x="0" y="998251"/>
                </a:cubicBezTo>
                <a:cubicBezTo>
                  <a:pt x="5097" y="965508"/>
                  <a:pt x="-38332" y="875263"/>
                  <a:pt x="0" y="782719"/>
                </a:cubicBezTo>
                <a:cubicBezTo>
                  <a:pt x="55896" y="715182"/>
                  <a:pt x="-547" y="645339"/>
                  <a:pt x="0" y="606891"/>
                </a:cubicBezTo>
                <a:cubicBezTo>
                  <a:pt x="19706" y="582509"/>
                  <a:pt x="-30502" y="537535"/>
                  <a:pt x="0" y="431062"/>
                </a:cubicBezTo>
                <a:cubicBezTo>
                  <a:pt x="39933" y="338016"/>
                  <a:pt x="27860" y="287279"/>
                  <a:pt x="0" y="255234"/>
                </a:cubicBezTo>
                <a:cubicBezTo>
                  <a:pt x="-13518" y="214576"/>
                  <a:pt x="13019" y="53889"/>
                  <a:pt x="0" y="0"/>
                </a:cubicBezTo>
                <a:close/>
              </a:path>
              <a:path w="9672636" h="1323439" stroke="0" extrusionOk="0">
                <a:moveTo>
                  <a:pt x="0" y="0"/>
                </a:moveTo>
                <a:cubicBezTo>
                  <a:pt x="274008" y="-19310"/>
                  <a:pt x="436462" y="-9660"/>
                  <a:pt x="589151" y="0"/>
                </a:cubicBezTo>
                <a:cubicBezTo>
                  <a:pt x="765457" y="-3850"/>
                  <a:pt x="890942" y="-14915"/>
                  <a:pt x="1178303" y="0"/>
                </a:cubicBezTo>
                <a:cubicBezTo>
                  <a:pt x="1494997" y="-76139"/>
                  <a:pt x="1930789" y="28884"/>
                  <a:pt x="2154359" y="0"/>
                </a:cubicBezTo>
                <a:cubicBezTo>
                  <a:pt x="2530200" y="20318"/>
                  <a:pt x="2882412" y="34305"/>
                  <a:pt x="3130416" y="0"/>
                </a:cubicBezTo>
                <a:cubicBezTo>
                  <a:pt x="3427181" y="16867"/>
                  <a:pt x="3578045" y="4375"/>
                  <a:pt x="4009747" y="0"/>
                </a:cubicBezTo>
                <a:cubicBezTo>
                  <a:pt x="4285644" y="8446"/>
                  <a:pt x="4511981" y="12906"/>
                  <a:pt x="4695624" y="0"/>
                </a:cubicBezTo>
                <a:cubicBezTo>
                  <a:pt x="4798445" y="-8265"/>
                  <a:pt x="5089552" y="-45052"/>
                  <a:pt x="5381503" y="0"/>
                </a:cubicBezTo>
                <a:cubicBezTo>
                  <a:pt x="5700015" y="517"/>
                  <a:pt x="6235608" y="4554"/>
                  <a:pt x="6454285" y="0"/>
                </a:cubicBezTo>
                <a:cubicBezTo>
                  <a:pt x="6704391" y="-20470"/>
                  <a:pt x="6900013" y="8164"/>
                  <a:pt x="7333617" y="0"/>
                </a:cubicBezTo>
                <a:cubicBezTo>
                  <a:pt x="7715336" y="4051"/>
                  <a:pt x="7914540" y="22172"/>
                  <a:pt x="8116220" y="0"/>
                </a:cubicBezTo>
                <a:cubicBezTo>
                  <a:pt x="8209579" y="-3408"/>
                  <a:pt x="8388545" y="14642"/>
                  <a:pt x="8484044" y="0"/>
                </a:cubicBezTo>
                <a:cubicBezTo>
                  <a:pt x="8579543" y="-14642"/>
                  <a:pt x="8793688" y="-728"/>
                  <a:pt x="8898825" y="0"/>
                </a:cubicBezTo>
                <a:cubicBezTo>
                  <a:pt x="9135173" y="-34345"/>
                  <a:pt x="9374885" y="-19807"/>
                  <a:pt x="9672636" y="0"/>
                </a:cubicBezTo>
                <a:cubicBezTo>
                  <a:pt x="9699426" y="52208"/>
                  <a:pt x="9682669" y="110552"/>
                  <a:pt x="9672636" y="175828"/>
                </a:cubicBezTo>
                <a:cubicBezTo>
                  <a:pt x="9662715" y="250095"/>
                  <a:pt x="9669064" y="313269"/>
                  <a:pt x="9672636" y="378125"/>
                </a:cubicBezTo>
                <a:cubicBezTo>
                  <a:pt x="9665351" y="442732"/>
                  <a:pt x="9671706" y="456363"/>
                  <a:pt x="9672636" y="527485"/>
                </a:cubicBezTo>
                <a:cubicBezTo>
                  <a:pt x="9674157" y="595406"/>
                  <a:pt x="9695724" y="630030"/>
                  <a:pt x="9672636" y="676844"/>
                </a:cubicBezTo>
                <a:cubicBezTo>
                  <a:pt x="9661998" y="729053"/>
                  <a:pt x="9704187" y="794391"/>
                  <a:pt x="9672636" y="852672"/>
                </a:cubicBezTo>
                <a:cubicBezTo>
                  <a:pt x="9636194" y="917797"/>
                  <a:pt x="9650456" y="953203"/>
                  <a:pt x="9672636" y="1068204"/>
                </a:cubicBezTo>
                <a:cubicBezTo>
                  <a:pt x="9674826" y="1170358"/>
                  <a:pt x="9598154" y="1217171"/>
                  <a:pt x="9672636" y="1323439"/>
                </a:cubicBezTo>
                <a:cubicBezTo>
                  <a:pt x="9421255" y="1286170"/>
                  <a:pt x="9205713" y="1315741"/>
                  <a:pt x="9083484" y="1323439"/>
                </a:cubicBezTo>
                <a:cubicBezTo>
                  <a:pt x="8942649" y="1337746"/>
                  <a:pt x="8655359" y="1330864"/>
                  <a:pt x="8494332" y="1323439"/>
                </a:cubicBezTo>
                <a:cubicBezTo>
                  <a:pt x="8373945" y="1329800"/>
                  <a:pt x="8056021" y="1352917"/>
                  <a:pt x="7808455" y="1323439"/>
                </a:cubicBezTo>
                <a:cubicBezTo>
                  <a:pt x="7688995" y="1303213"/>
                  <a:pt x="7138195" y="1348244"/>
                  <a:pt x="6832397" y="1323439"/>
                </a:cubicBezTo>
                <a:cubicBezTo>
                  <a:pt x="6515224" y="1341720"/>
                  <a:pt x="6397304" y="1319913"/>
                  <a:pt x="6146520" y="1323439"/>
                </a:cubicBezTo>
                <a:cubicBezTo>
                  <a:pt x="5865139" y="1333107"/>
                  <a:pt x="5513066" y="1255359"/>
                  <a:pt x="5267190" y="1323439"/>
                </a:cubicBezTo>
                <a:cubicBezTo>
                  <a:pt x="5013253" y="1310292"/>
                  <a:pt x="4822892" y="1337784"/>
                  <a:pt x="4581312" y="1323439"/>
                </a:cubicBezTo>
                <a:cubicBezTo>
                  <a:pt x="4431917" y="1304574"/>
                  <a:pt x="4278707" y="1328385"/>
                  <a:pt x="4159233" y="1323439"/>
                </a:cubicBezTo>
                <a:cubicBezTo>
                  <a:pt x="4039759" y="1318493"/>
                  <a:pt x="3825828" y="1330926"/>
                  <a:pt x="3701980" y="1323439"/>
                </a:cubicBezTo>
                <a:cubicBezTo>
                  <a:pt x="3477349" y="1366860"/>
                  <a:pt x="3214362" y="1363842"/>
                  <a:pt x="2919377" y="1323439"/>
                </a:cubicBezTo>
                <a:cubicBezTo>
                  <a:pt x="2600911" y="1310639"/>
                  <a:pt x="2478499" y="1272199"/>
                  <a:pt x="2136773" y="1323439"/>
                </a:cubicBezTo>
                <a:cubicBezTo>
                  <a:pt x="1883587" y="1358246"/>
                  <a:pt x="1370730" y="1411479"/>
                  <a:pt x="1063989" y="1323439"/>
                </a:cubicBezTo>
                <a:cubicBezTo>
                  <a:pt x="628422" y="1373782"/>
                  <a:pt x="466727" y="1377795"/>
                  <a:pt x="0" y="1323439"/>
                </a:cubicBezTo>
                <a:cubicBezTo>
                  <a:pt x="7660" y="1276595"/>
                  <a:pt x="14077" y="1246035"/>
                  <a:pt x="0" y="1174079"/>
                </a:cubicBezTo>
                <a:cubicBezTo>
                  <a:pt x="-11798" y="1110535"/>
                  <a:pt x="-18453" y="1086234"/>
                  <a:pt x="0" y="1011485"/>
                </a:cubicBezTo>
                <a:cubicBezTo>
                  <a:pt x="35824" y="947101"/>
                  <a:pt x="-34829" y="850307"/>
                  <a:pt x="0" y="795954"/>
                </a:cubicBezTo>
                <a:cubicBezTo>
                  <a:pt x="37368" y="735645"/>
                  <a:pt x="5402" y="708303"/>
                  <a:pt x="0" y="620125"/>
                </a:cubicBezTo>
                <a:cubicBezTo>
                  <a:pt x="3116" y="533358"/>
                  <a:pt x="-13372" y="502873"/>
                  <a:pt x="0" y="457531"/>
                </a:cubicBezTo>
                <a:cubicBezTo>
                  <a:pt x="8642" y="402840"/>
                  <a:pt x="31240" y="309113"/>
                  <a:pt x="0" y="242000"/>
                </a:cubicBezTo>
                <a:cubicBezTo>
                  <a:pt x="-18593" y="181989"/>
                  <a:pt x="33440" y="113164"/>
                  <a:pt x="0" y="0"/>
                </a:cubicBezTo>
                <a:close/>
              </a:path>
              <a:path w="9672636" h="1323439" fill="none" stroke="0" extrusionOk="0">
                <a:moveTo>
                  <a:pt x="0" y="0"/>
                </a:moveTo>
                <a:cubicBezTo>
                  <a:pt x="422119" y="-10438"/>
                  <a:pt x="709121" y="10976"/>
                  <a:pt x="1072783" y="0"/>
                </a:cubicBezTo>
                <a:cubicBezTo>
                  <a:pt x="1366053" y="-45975"/>
                  <a:pt x="1787808" y="61578"/>
                  <a:pt x="2048839" y="0"/>
                </a:cubicBezTo>
                <a:cubicBezTo>
                  <a:pt x="2335537" y="-7130"/>
                  <a:pt x="2446359" y="-12025"/>
                  <a:pt x="2637991" y="0"/>
                </a:cubicBezTo>
                <a:cubicBezTo>
                  <a:pt x="2822218" y="109356"/>
                  <a:pt x="3102540" y="-86994"/>
                  <a:pt x="3420595" y="0"/>
                </a:cubicBezTo>
                <a:cubicBezTo>
                  <a:pt x="3690337" y="-10412"/>
                  <a:pt x="3745888" y="-19011"/>
                  <a:pt x="4009747" y="0"/>
                </a:cubicBezTo>
                <a:cubicBezTo>
                  <a:pt x="4228241" y="13044"/>
                  <a:pt x="4664850" y="-9202"/>
                  <a:pt x="4889077" y="0"/>
                </a:cubicBezTo>
                <a:cubicBezTo>
                  <a:pt x="5046400" y="41362"/>
                  <a:pt x="5340566" y="-44377"/>
                  <a:pt x="5671682" y="0"/>
                </a:cubicBezTo>
                <a:cubicBezTo>
                  <a:pt x="5952880" y="-33150"/>
                  <a:pt x="6116208" y="-861"/>
                  <a:pt x="6357559" y="0"/>
                </a:cubicBezTo>
                <a:cubicBezTo>
                  <a:pt x="6499979" y="-7466"/>
                  <a:pt x="6833063" y="-36243"/>
                  <a:pt x="6946711" y="0"/>
                </a:cubicBezTo>
                <a:cubicBezTo>
                  <a:pt x="7098726" y="-24251"/>
                  <a:pt x="7709885" y="7693"/>
                  <a:pt x="7922767" y="0"/>
                </a:cubicBezTo>
                <a:cubicBezTo>
                  <a:pt x="8265274" y="59193"/>
                  <a:pt x="8937670" y="-150829"/>
                  <a:pt x="9672636" y="0"/>
                </a:cubicBezTo>
                <a:cubicBezTo>
                  <a:pt x="9671798" y="37426"/>
                  <a:pt x="9691584" y="81587"/>
                  <a:pt x="9672636" y="175828"/>
                </a:cubicBezTo>
                <a:cubicBezTo>
                  <a:pt x="9650146" y="257568"/>
                  <a:pt x="9644864" y="291059"/>
                  <a:pt x="9672636" y="325187"/>
                </a:cubicBezTo>
                <a:cubicBezTo>
                  <a:pt x="9711721" y="359619"/>
                  <a:pt x="9706963" y="459282"/>
                  <a:pt x="9672636" y="514250"/>
                </a:cubicBezTo>
                <a:cubicBezTo>
                  <a:pt x="9635720" y="580317"/>
                  <a:pt x="9658872" y="617933"/>
                  <a:pt x="9672636" y="663610"/>
                </a:cubicBezTo>
                <a:cubicBezTo>
                  <a:pt x="9670286" y="703824"/>
                  <a:pt x="9662484" y="808144"/>
                  <a:pt x="9672636" y="852672"/>
                </a:cubicBezTo>
                <a:cubicBezTo>
                  <a:pt x="9693133" y="911779"/>
                  <a:pt x="9654739" y="935819"/>
                  <a:pt x="9672636" y="1002032"/>
                </a:cubicBezTo>
                <a:cubicBezTo>
                  <a:pt x="9712120" y="1057905"/>
                  <a:pt x="9646403" y="1228424"/>
                  <a:pt x="9672636" y="1323439"/>
                </a:cubicBezTo>
                <a:cubicBezTo>
                  <a:pt x="9327100" y="1241748"/>
                  <a:pt x="9063996" y="1327470"/>
                  <a:pt x="8696579" y="1323439"/>
                </a:cubicBezTo>
                <a:cubicBezTo>
                  <a:pt x="8392598" y="1298242"/>
                  <a:pt x="8061625" y="1287631"/>
                  <a:pt x="7720522" y="1323439"/>
                </a:cubicBezTo>
                <a:cubicBezTo>
                  <a:pt x="7392474" y="1323390"/>
                  <a:pt x="7091095" y="1295117"/>
                  <a:pt x="6841191" y="1323439"/>
                </a:cubicBezTo>
                <a:cubicBezTo>
                  <a:pt x="6572357" y="1347053"/>
                  <a:pt x="6438374" y="1309378"/>
                  <a:pt x="6155314" y="1323439"/>
                </a:cubicBezTo>
                <a:cubicBezTo>
                  <a:pt x="5895382" y="1307000"/>
                  <a:pt x="5629688" y="1337166"/>
                  <a:pt x="5469435" y="1323439"/>
                </a:cubicBezTo>
                <a:cubicBezTo>
                  <a:pt x="5277035" y="1361319"/>
                  <a:pt x="4760860" y="1320245"/>
                  <a:pt x="4590105" y="1323439"/>
                </a:cubicBezTo>
                <a:cubicBezTo>
                  <a:pt x="4423282" y="1264494"/>
                  <a:pt x="3991076" y="1233582"/>
                  <a:pt x="3614048" y="1323439"/>
                </a:cubicBezTo>
                <a:cubicBezTo>
                  <a:pt x="3239158" y="1304400"/>
                  <a:pt x="3286055" y="1337266"/>
                  <a:pt x="3024897" y="1323439"/>
                </a:cubicBezTo>
                <a:cubicBezTo>
                  <a:pt x="2745793" y="1331975"/>
                  <a:pt x="2712177" y="1310212"/>
                  <a:pt x="2435745" y="1323439"/>
                </a:cubicBezTo>
                <a:cubicBezTo>
                  <a:pt x="2177562" y="1354627"/>
                  <a:pt x="1644596" y="1388179"/>
                  <a:pt x="1362962" y="1323439"/>
                </a:cubicBezTo>
                <a:cubicBezTo>
                  <a:pt x="974577" y="1295147"/>
                  <a:pt x="617238" y="1362036"/>
                  <a:pt x="0" y="1323439"/>
                </a:cubicBezTo>
                <a:cubicBezTo>
                  <a:pt x="34979" y="1255174"/>
                  <a:pt x="21892" y="1224213"/>
                  <a:pt x="0" y="1147610"/>
                </a:cubicBezTo>
                <a:cubicBezTo>
                  <a:pt x="-17459" y="1074388"/>
                  <a:pt x="-6531" y="1021693"/>
                  <a:pt x="0" y="998251"/>
                </a:cubicBezTo>
                <a:cubicBezTo>
                  <a:pt x="-5895" y="943382"/>
                  <a:pt x="-37637" y="861607"/>
                  <a:pt x="0" y="782719"/>
                </a:cubicBezTo>
                <a:cubicBezTo>
                  <a:pt x="41825" y="722113"/>
                  <a:pt x="-8369" y="655459"/>
                  <a:pt x="0" y="606891"/>
                </a:cubicBezTo>
                <a:cubicBezTo>
                  <a:pt x="14272" y="579955"/>
                  <a:pt x="-23862" y="530953"/>
                  <a:pt x="0" y="431062"/>
                </a:cubicBezTo>
                <a:cubicBezTo>
                  <a:pt x="24332" y="344039"/>
                  <a:pt x="24622" y="296010"/>
                  <a:pt x="0" y="255234"/>
                </a:cubicBezTo>
                <a:cubicBezTo>
                  <a:pt x="-45467" y="215041"/>
                  <a:pt x="32523" y="61898"/>
                  <a:pt x="0" y="0"/>
                </a:cubicBezTo>
                <a:close/>
              </a:path>
              <a:path w="9672636" h="1323439" fill="none" stroke="0" extrusionOk="0">
                <a:moveTo>
                  <a:pt x="0" y="0"/>
                </a:moveTo>
                <a:cubicBezTo>
                  <a:pt x="465300" y="1651"/>
                  <a:pt x="706378" y="6668"/>
                  <a:pt x="1072783" y="0"/>
                </a:cubicBezTo>
                <a:cubicBezTo>
                  <a:pt x="1371147" y="-76563"/>
                  <a:pt x="1778808" y="55437"/>
                  <a:pt x="2048839" y="0"/>
                </a:cubicBezTo>
                <a:cubicBezTo>
                  <a:pt x="2334304" y="13569"/>
                  <a:pt x="2436788" y="-34969"/>
                  <a:pt x="2637991" y="0"/>
                </a:cubicBezTo>
                <a:cubicBezTo>
                  <a:pt x="2819261" y="27411"/>
                  <a:pt x="3171625" y="-58718"/>
                  <a:pt x="3420595" y="0"/>
                </a:cubicBezTo>
                <a:cubicBezTo>
                  <a:pt x="3613714" y="-7020"/>
                  <a:pt x="3861707" y="-15150"/>
                  <a:pt x="4009747" y="0"/>
                </a:cubicBezTo>
                <a:cubicBezTo>
                  <a:pt x="4263875" y="51342"/>
                  <a:pt x="4665903" y="18795"/>
                  <a:pt x="4889077" y="0"/>
                </a:cubicBezTo>
                <a:cubicBezTo>
                  <a:pt x="5012274" y="-46202"/>
                  <a:pt x="5397537" y="14547"/>
                  <a:pt x="5671682" y="0"/>
                </a:cubicBezTo>
                <a:cubicBezTo>
                  <a:pt x="5799743" y="22669"/>
                  <a:pt x="6161795" y="41066"/>
                  <a:pt x="6357559" y="0"/>
                </a:cubicBezTo>
                <a:cubicBezTo>
                  <a:pt x="6628549" y="12541"/>
                  <a:pt x="6713472" y="13440"/>
                  <a:pt x="6946711" y="0"/>
                </a:cubicBezTo>
                <a:cubicBezTo>
                  <a:pt x="7111216" y="-14218"/>
                  <a:pt x="7733642" y="2857"/>
                  <a:pt x="7922767" y="0"/>
                </a:cubicBezTo>
                <a:cubicBezTo>
                  <a:pt x="8088733" y="-35471"/>
                  <a:pt x="8962099" y="21467"/>
                  <a:pt x="9672636" y="0"/>
                </a:cubicBezTo>
                <a:cubicBezTo>
                  <a:pt x="9671455" y="45169"/>
                  <a:pt x="9696673" y="77653"/>
                  <a:pt x="9672636" y="175828"/>
                </a:cubicBezTo>
                <a:cubicBezTo>
                  <a:pt x="9649632" y="253343"/>
                  <a:pt x="9636216" y="293515"/>
                  <a:pt x="9672636" y="325187"/>
                </a:cubicBezTo>
                <a:cubicBezTo>
                  <a:pt x="9687950" y="349600"/>
                  <a:pt x="9718756" y="468413"/>
                  <a:pt x="9672636" y="514250"/>
                </a:cubicBezTo>
                <a:cubicBezTo>
                  <a:pt x="9638740" y="566193"/>
                  <a:pt x="9671825" y="617043"/>
                  <a:pt x="9672636" y="663610"/>
                </a:cubicBezTo>
                <a:cubicBezTo>
                  <a:pt x="9647467" y="702008"/>
                  <a:pt x="9639323" y="809136"/>
                  <a:pt x="9672636" y="852672"/>
                </a:cubicBezTo>
                <a:cubicBezTo>
                  <a:pt x="9690497" y="895531"/>
                  <a:pt x="9645690" y="948421"/>
                  <a:pt x="9672636" y="1002032"/>
                </a:cubicBezTo>
                <a:cubicBezTo>
                  <a:pt x="9728637" y="1051511"/>
                  <a:pt x="9669319" y="1208036"/>
                  <a:pt x="9672636" y="1323439"/>
                </a:cubicBezTo>
                <a:cubicBezTo>
                  <a:pt x="9427290" y="1399519"/>
                  <a:pt x="9109499" y="1332082"/>
                  <a:pt x="8696579" y="1323439"/>
                </a:cubicBezTo>
                <a:cubicBezTo>
                  <a:pt x="8271507" y="1343281"/>
                  <a:pt x="8019346" y="1392107"/>
                  <a:pt x="7720522" y="1323439"/>
                </a:cubicBezTo>
                <a:cubicBezTo>
                  <a:pt x="7347111" y="1322542"/>
                  <a:pt x="7111014" y="1311904"/>
                  <a:pt x="6841191" y="1323439"/>
                </a:cubicBezTo>
                <a:cubicBezTo>
                  <a:pt x="6626687" y="1357126"/>
                  <a:pt x="6458418" y="1314514"/>
                  <a:pt x="6155314" y="1323439"/>
                </a:cubicBezTo>
                <a:cubicBezTo>
                  <a:pt x="5895688" y="1336437"/>
                  <a:pt x="5643485" y="1303244"/>
                  <a:pt x="5469435" y="1323439"/>
                </a:cubicBezTo>
                <a:cubicBezTo>
                  <a:pt x="5285915" y="1299231"/>
                  <a:pt x="4726784" y="1315181"/>
                  <a:pt x="4590105" y="1323439"/>
                </a:cubicBezTo>
                <a:cubicBezTo>
                  <a:pt x="4367736" y="1347214"/>
                  <a:pt x="3872601" y="1310227"/>
                  <a:pt x="3614048" y="1323439"/>
                </a:cubicBezTo>
                <a:cubicBezTo>
                  <a:pt x="3237552" y="1308904"/>
                  <a:pt x="3285015" y="1308934"/>
                  <a:pt x="3024897" y="1323439"/>
                </a:cubicBezTo>
                <a:cubicBezTo>
                  <a:pt x="2761720" y="1323579"/>
                  <a:pt x="2720718" y="1334525"/>
                  <a:pt x="2435745" y="1323439"/>
                </a:cubicBezTo>
                <a:cubicBezTo>
                  <a:pt x="2144729" y="1404982"/>
                  <a:pt x="1753057" y="1324746"/>
                  <a:pt x="1362962" y="1323439"/>
                </a:cubicBezTo>
                <a:cubicBezTo>
                  <a:pt x="908121" y="1303879"/>
                  <a:pt x="575399" y="1344146"/>
                  <a:pt x="0" y="1323439"/>
                </a:cubicBezTo>
                <a:cubicBezTo>
                  <a:pt x="27754" y="1255373"/>
                  <a:pt x="15881" y="1226805"/>
                  <a:pt x="0" y="1147610"/>
                </a:cubicBezTo>
                <a:cubicBezTo>
                  <a:pt x="-21742" y="1068503"/>
                  <a:pt x="2152" y="1033858"/>
                  <a:pt x="0" y="998251"/>
                </a:cubicBezTo>
                <a:cubicBezTo>
                  <a:pt x="3353" y="967484"/>
                  <a:pt x="-29911" y="851693"/>
                  <a:pt x="0" y="782719"/>
                </a:cubicBezTo>
                <a:cubicBezTo>
                  <a:pt x="50526" y="706550"/>
                  <a:pt x="-6608" y="644793"/>
                  <a:pt x="0" y="606891"/>
                </a:cubicBezTo>
                <a:cubicBezTo>
                  <a:pt x="42391" y="565647"/>
                  <a:pt x="-37723" y="524661"/>
                  <a:pt x="0" y="431062"/>
                </a:cubicBezTo>
                <a:cubicBezTo>
                  <a:pt x="34351" y="345873"/>
                  <a:pt x="28082" y="291491"/>
                  <a:pt x="0" y="255234"/>
                </a:cubicBezTo>
                <a:cubicBezTo>
                  <a:pt x="-16175" y="209651"/>
                  <a:pt x="15995" y="6794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9672636"/>
                      <a:gd name="connsiteY0" fmla="*/ 0 h 1323439"/>
                      <a:gd name="connsiteX1" fmla="*/ 1072783 w 9672636"/>
                      <a:gd name="connsiteY1" fmla="*/ 0 h 1323439"/>
                      <a:gd name="connsiteX2" fmla="*/ 2048839 w 9672636"/>
                      <a:gd name="connsiteY2" fmla="*/ 0 h 1323439"/>
                      <a:gd name="connsiteX3" fmla="*/ 2637991 w 9672636"/>
                      <a:gd name="connsiteY3" fmla="*/ 0 h 1323439"/>
                      <a:gd name="connsiteX4" fmla="*/ 3420595 w 9672636"/>
                      <a:gd name="connsiteY4" fmla="*/ 0 h 1323439"/>
                      <a:gd name="connsiteX5" fmla="*/ 4009747 w 9672636"/>
                      <a:gd name="connsiteY5" fmla="*/ 0 h 1323439"/>
                      <a:gd name="connsiteX6" fmla="*/ 4889077 w 9672636"/>
                      <a:gd name="connsiteY6" fmla="*/ 0 h 1323439"/>
                      <a:gd name="connsiteX7" fmla="*/ 5671682 w 9672636"/>
                      <a:gd name="connsiteY7" fmla="*/ 0 h 1323439"/>
                      <a:gd name="connsiteX8" fmla="*/ 6357559 w 9672636"/>
                      <a:gd name="connsiteY8" fmla="*/ 0 h 1323439"/>
                      <a:gd name="connsiteX9" fmla="*/ 6946711 w 9672636"/>
                      <a:gd name="connsiteY9" fmla="*/ 0 h 1323439"/>
                      <a:gd name="connsiteX10" fmla="*/ 7922767 w 9672636"/>
                      <a:gd name="connsiteY10" fmla="*/ 0 h 1323439"/>
                      <a:gd name="connsiteX11" fmla="*/ 9672636 w 9672636"/>
                      <a:gd name="connsiteY11" fmla="*/ 0 h 1323439"/>
                      <a:gd name="connsiteX12" fmla="*/ 9672636 w 9672636"/>
                      <a:gd name="connsiteY12" fmla="*/ 175828 h 1323439"/>
                      <a:gd name="connsiteX13" fmla="*/ 9672636 w 9672636"/>
                      <a:gd name="connsiteY13" fmla="*/ 325187 h 1323439"/>
                      <a:gd name="connsiteX14" fmla="*/ 9672636 w 9672636"/>
                      <a:gd name="connsiteY14" fmla="*/ 514250 h 1323439"/>
                      <a:gd name="connsiteX15" fmla="*/ 9672636 w 9672636"/>
                      <a:gd name="connsiteY15" fmla="*/ 663610 h 1323439"/>
                      <a:gd name="connsiteX16" fmla="*/ 9672636 w 9672636"/>
                      <a:gd name="connsiteY16" fmla="*/ 852672 h 1323439"/>
                      <a:gd name="connsiteX17" fmla="*/ 9672636 w 9672636"/>
                      <a:gd name="connsiteY17" fmla="*/ 1002032 h 1323439"/>
                      <a:gd name="connsiteX18" fmla="*/ 9672636 w 9672636"/>
                      <a:gd name="connsiteY18" fmla="*/ 1323439 h 1323439"/>
                      <a:gd name="connsiteX19" fmla="*/ 8696579 w 9672636"/>
                      <a:gd name="connsiteY19" fmla="*/ 1323439 h 1323439"/>
                      <a:gd name="connsiteX20" fmla="*/ 7720522 w 9672636"/>
                      <a:gd name="connsiteY20" fmla="*/ 1323439 h 1323439"/>
                      <a:gd name="connsiteX21" fmla="*/ 6841191 w 9672636"/>
                      <a:gd name="connsiteY21" fmla="*/ 1323439 h 1323439"/>
                      <a:gd name="connsiteX22" fmla="*/ 6155314 w 9672636"/>
                      <a:gd name="connsiteY22" fmla="*/ 1323439 h 1323439"/>
                      <a:gd name="connsiteX23" fmla="*/ 5469435 w 9672636"/>
                      <a:gd name="connsiteY23" fmla="*/ 1323439 h 1323439"/>
                      <a:gd name="connsiteX24" fmla="*/ 4590105 w 9672636"/>
                      <a:gd name="connsiteY24" fmla="*/ 1323439 h 1323439"/>
                      <a:gd name="connsiteX25" fmla="*/ 3614048 w 9672636"/>
                      <a:gd name="connsiteY25" fmla="*/ 1323439 h 1323439"/>
                      <a:gd name="connsiteX26" fmla="*/ 3024897 w 9672636"/>
                      <a:gd name="connsiteY26" fmla="*/ 1323439 h 1323439"/>
                      <a:gd name="connsiteX27" fmla="*/ 2435745 w 9672636"/>
                      <a:gd name="connsiteY27" fmla="*/ 1323439 h 1323439"/>
                      <a:gd name="connsiteX28" fmla="*/ 1362962 w 9672636"/>
                      <a:gd name="connsiteY28" fmla="*/ 1323439 h 1323439"/>
                      <a:gd name="connsiteX29" fmla="*/ 0 w 9672636"/>
                      <a:gd name="connsiteY29" fmla="*/ 1323439 h 1323439"/>
                      <a:gd name="connsiteX30" fmla="*/ 0 w 9672636"/>
                      <a:gd name="connsiteY30" fmla="*/ 1147610 h 1323439"/>
                      <a:gd name="connsiteX31" fmla="*/ 0 w 9672636"/>
                      <a:gd name="connsiteY31" fmla="*/ 998251 h 1323439"/>
                      <a:gd name="connsiteX32" fmla="*/ 0 w 9672636"/>
                      <a:gd name="connsiteY32" fmla="*/ 782719 h 1323439"/>
                      <a:gd name="connsiteX33" fmla="*/ 0 w 9672636"/>
                      <a:gd name="connsiteY33" fmla="*/ 606891 h 1323439"/>
                      <a:gd name="connsiteX34" fmla="*/ 0 w 9672636"/>
                      <a:gd name="connsiteY34" fmla="*/ 431062 h 1323439"/>
                      <a:gd name="connsiteX35" fmla="*/ 0 w 9672636"/>
                      <a:gd name="connsiteY35" fmla="*/ 255234 h 1323439"/>
                      <a:gd name="connsiteX36" fmla="*/ 0 w 9672636"/>
                      <a:gd name="connsiteY36" fmla="*/ 0 h 1323439"/>
                      <a:gd name="connsiteX0" fmla="*/ 0 w 9672636"/>
                      <a:gd name="connsiteY0" fmla="*/ 0 h 1323439"/>
                      <a:gd name="connsiteX1" fmla="*/ 589151 w 9672636"/>
                      <a:gd name="connsiteY1" fmla="*/ 0 h 1323439"/>
                      <a:gd name="connsiteX2" fmla="*/ 1178303 w 9672636"/>
                      <a:gd name="connsiteY2" fmla="*/ 0 h 1323439"/>
                      <a:gd name="connsiteX3" fmla="*/ 2154359 w 9672636"/>
                      <a:gd name="connsiteY3" fmla="*/ 0 h 1323439"/>
                      <a:gd name="connsiteX4" fmla="*/ 3130416 w 9672636"/>
                      <a:gd name="connsiteY4" fmla="*/ 0 h 1323439"/>
                      <a:gd name="connsiteX5" fmla="*/ 4009747 w 9672636"/>
                      <a:gd name="connsiteY5" fmla="*/ 0 h 1323439"/>
                      <a:gd name="connsiteX6" fmla="*/ 4695624 w 9672636"/>
                      <a:gd name="connsiteY6" fmla="*/ 0 h 1323439"/>
                      <a:gd name="connsiteX7" fmla="*/ 5381503 w 9672636"/>
                      <a:gd name="connsiteY7" fmla="*/ 0 h 1323439"/>
                      <a:gd name="connsiteX8" fmla="*/ 6454285 w 9672636"/>
                      <a:gd name="connsiteY8" fmla="*/ 0 h 1323439"/>
                      <a:gd name="connsiteX9" fmla="*/ 7333617 w 9672636"/>
                      <a:gd name="connsiteY9" fmla="*/ 0 h 1323439"/>
                      <a:gd name="connsiteX10" fmla="*/ 8116220 w 9672636"/>
                      <a:gd name="connsiteY10" fmla="*/ 0 h 1323439"/>
                      <a:gd name="connsiteX11" fmla="*/ 8898825 w 9672636"/>
                      <a:gd name="connsiteY11" fmla="*/ 0 h 1323439"/>
                      <a:gd name="connsiteX12" fmla="*/ 9672636 w 9672636"/>
                      <a:gd name="connsiteY12" fmla="*/ 0 h 1323439"/>
                      <a:gd name="connsiteX13" fmla="*/ 9672636 w 9672636"/>
                      <a:gd name="connsiteY13" fmla="*/ 175828 h 1323439"/>
                      <a:gd name="connsiteX14" fmla="*/ 9672636 w 9672636"/>
                      <a:gd name="connsiteY14" fmla="*/ 378125 h 1323439"/>
                      <a:gd name="connsiteX15" fmla="*/ 9672636 w 9672636"/>
                      <a:gd name="connsiteY15" fmla="*/ 527485 h 1323439"/>
                      <a:gd name="connsiteX16" fmla="*/ 9672636 w 9672636"/>
                      <a:gd name="connsiteY16" fmla="*/ 676844 h 1323439"/>
                      <a:gd name="connsiteX17" fmla="*/ 9672636 w 9672636"/>
                      <a:gd name="connsiteY17" fmla="*/ 852672 h 1323439"/>
                      <a:gd name="connsiteX18" fmla="*/ 9672636 w 9672636"/>
                      <a:gd name="connsiteY18" fmla="*/ 1068204 h 1323439"/>
                      <a:gd name="connsiteX19" fmla="*/ 9672636 w 9672636"/>
                      <a:gd name="connsiteY19" fmla="*/ 1323439 h 1323439"/>
                      <a:gd name="connsiteX20" fmla="*/ 9083484 w 9672636"/>
                      <a:gd name="connsiteY20" fmla="*/ 1323439 h 1323439"/>
                      <a:gd name="connsiteX21" fmla="*/ 8494332 w 9672636"/>
                      <a:gd name="connsiteY21" fmla="*/ 1323439 h 1323439"/>
                      <a:gd name="connsiteX22" fmla="*/ 7808455 w 9672636"/>
                      <a:gd name="connsiteY22" fmla="*/ 1323439 h 1323439"/>
                      <a:gd name="connsiteX23" fmla="*/ 6832397 w 9672636"/>
                      <a:gd name="connsiteY23" fmla="*/ 1323439 h 1323439"/>
                      <a:gd name="connsiteX24" fmla="*/ 6146520 w 9672636"/>
                      <a:gd name="connsiteY24" fmla="*/ 1323439 h 1323439"/>
                      <a:gd name="connsiteX25" fmla="*/ 5267190 w 9672636"/>
                      <a:gd name="connsiteY25" fmla="*/ 1323439 h 1323439"/>
                      <a:gd name="connsiteX26" fmla="*/ 4581312 w 9672636"/>
                      <a:gd name="connsiteY26" fmla="*/ 1323439 h 1323439"/>
                      <a:gd name="connsiteX27" fmla="*/ 3701980 w 9672636"/>
                      <a:gd name="connsiteY27" fmla="*/ 1323439 h 1323439"/>
                      <a:gd name="connsiteX28" fmla="*/ 2919377 w 9672636"/>
                      <a:gd name="connsiteY28" fmla="*/ 1323439 h 1323439"/>
                      <a:gd name="connsiteX29" fmla="*/ 2136773 w 9672636"/>
                      <a:gd name="connsiteY29" fmla="*/ 1323439 h 1323439"/>
                      <a:gd name="connsiteX30" fmla="*/ 1063989 w 9672636"/>
                      <a:gd name="connsiteY30" fmla="*/ 1323439 h 1323439"/>
                      <a:gd name="connsiteX31" fmla="*/ 0 w 9672636"/>
                      <a:gd name="connsiteY31" fmla="*/ 1323439 h 1323439"/>
                      <a:gd name="connsiteX32" fmla="*/ 0 w 9672636"/>
                      <a:gd name="connsiteY32" fmla="*/ 1174079 h 1323439"/>
                      <a:gd name="connsiteX33" fmla="*/ 0 w 9672636"/>
                      <a:gd name="connsiteY33" fmla="*/ 1011485 h 1323439"/>
                      <a:gd name="connsiteX34" fmla="*/ 0 w 9672636"/>
                      <a:gd name="connsiteY34" fmla="*/ 795954 h 1323439"/>
                      <a:gd name="connsiteX35" fmla="*/ 0 w 9672636"/>
                      <a:gd name="connsiteY35" fmla="*/ 620125 h 1323439"/>
                      <a:gd name="connsiteX36" fmla="*/ 0 w 9672636"/>
                      <a:gd name="connsiteY36" fmla="*/ 457531 h 1323439"/>
                      <a:gd name="connsiteX37" fmla="*/ 0 w 9672636"/>
                      <a:gd name="connsiteY37" fmla="*/ 242000 h 1323439"/>
                      <a:gd name="connsiteX38" fmla="*/ 0 w 9672636"/>
                      <a:gd name="connsiteY38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672636" h="1323439" fill="none" extrusionOk="0">
                        <a:moveTo>
                          <a:pt x="0" y="0"/>
                        </a:moveTo>
                        <a:cubicBezTo>
                          <a:pt x="486682" y="10675"/>
                          <a:pt x="736980" y="11346"/>
                          <a:pt x="1072783" y="0"/>
                        </a:cubicBezTo>
                        <a:cubicBezTo>
                          <a:pt x="1421538" y="-43590"/>
                          <a:pt x="1804037" y="8336"/>
                          <a:pt x="2048839" y="0"/>
                        </a:cubicBezTo>
                        <a:cubicBezTo>
                          <a:pt x="2327440" y="18952"/>
                          <a:pt x="2451096" y="-38906"/>
                          <a:pt x="2637991" y="0"/>
                        </a:cubicBezTo>
                        <a:cubicBezTo>
                          <a:pt x="2817716" y="10857"/>
                          <a:pt x="3183152" y="-16398"/>
                          <a:pt x="3420595" y="0"/>
                        </a:cubicBezTo>
                        <a:cubicBezTo>
                          <a:pt x="3686993" y="-2051"/>
                          <a:pt x="3750802" y="-1664"/>
                          <a:pt x="4009747" y="0"/>
                        </a:cubicBezTo>
                        <a:cubicBezTo>
                          <a:pt x="4271165" y="50924"/>
                          <a:pt x="4671748" y="-5996"/>
                          <a:pt x="4889077" y="0"/>
                        </a:cubicBezTo>
                        <a:cubicBezTo>
                          <a:pt x="5011714" y="-27384"/>
                          <a:pt x="5378581" y="31852"/>
                          <a:pt x="5671682" y="0"/>
                        </a:cubicBezTo>
                        <a:cubicBezTo>
                          <a:pt x="5812458" y="-2227"/>
                          <a:pt x="6192486" y="14624"/>
                          <a:pt x="6357559" y="0"/>
                        </a:cubicBezTo>
                        <a:cubicBezTo>
                          <a:pt x="6492395" y="-814"/>
                          <a:pt x="6817618" y="-2"/>
                          <a:pt x="6946711" y="0"/>
                        </a:cubicBezTo>
                        <a:cubicBezTo>
                          <a:pt x="7120260" y="-5206"/>
                          <a:pt x="7711756" y="-16666"/>
                          <a:pt x="7922767" y="0"/>
                        </a:cubicBezTo>
                        <a:cubicBezTo>
                          <a:pt x="8008613" y="4928"/>
                          <a:pt x="8859401" y="-95954"/>
                          <a:pt x="9672636" y="0"/>
                        </a:cubicBezTo>
                        <a:cubicBezTo>
                          <a:pt x="9674877" y="47451"/>
                          <a:pt x="9700734" y="80873"/>
                          <a:pt x="9672636" y="175828"/>
                        </a:cubicBezTo>
                        <a:cubicBezTo>
                          <a:pt x="9652079" y="256493"/>
                          <a:pt x="9642622" y="294177"/>
                          <a:pt x="9672636" y="325187"/>
                        </a:cubicBezTo>
                        <a:cubicBezTo>
                          <a:pt x="9689089" y="347537"/>
                          <a:pt x="9714090" y="471851"/>
                          <a:pt x="9672636" y="514250"/>
                        </a:cubicBezTo>
                        <a:cubicBezTo>
                          <a:pt x="9636045" y="568211"/>
                          <a:pt x="9674709" y="618355"/>
                          <a:pt x="9672636" y="663610"/>
                        </a:cubicBezTo>
                        <a:cubicBezTo>
                          <a:pt x="9657549" y="708654"/>
                          <a:pt x="9643944" y="813435"/>
                          <a:pt x="9672636" y="852672"/>
                        </a:cubicBezTo>
                        <a:cubicBezTo>
                          <a:pt x="9691373" y="899707"/>
                          <a:pt x="9651201" y="951827"/>
                          <a:pt x="9672636" y="1002032"/>
                        </a:cubicBezTo>
                        <a:cubicBezTo>
                          <a:pt x="9721467" y="1062141"/>
                          <a:pt x="9667232" y="1215081"/>
                          <a:pt x="9672636" y="1323439"/>
                        </a:cubicBezTo>
                        <a:cubicBezTo>
                          <a:pt x="9411278" y="1346886"/>
                          <a:pt x="9113971" y="1308589"/>
                          <a:pt x="8696579" y="1323439"/>
                        </a:cubicBezTo>
                        <a:cubicBezTo>
                          <a:pt x="8270996" y="1323992"/>
                          <a:pt x="8019112" y="1362125"/>
                          <a:pt x="7720522" y="1323439"/>
                        </a:cubicBezTo>
                        <a:cubicBezTo>
                          <a:pt x="7351729" y="1317370"/>
                          <a:pt x="7122733" y="1303605"/>
                          <a:pt x="6841191" y="1323439"/>
                        </a:cubicBezTo>
                        <a:cubicBezTo>
                          <a:pt x="6608962" y="1353170"/>
                          <a:pt x="6462613" y="1313866"/>
                          <a:pt x="6155314" y="1323439"/>
                        </a:cubicBezTo>
                        <a:cubicBezTo>
                          <a:pt x="5865781" y="1332895"/>
                          <a:pt x="5626672" y="1301297"/>
                          <a:pt x="5469435" y="1323439"/>
                        </a:cubicBezTo>
                        <a:cubicBezTo>
                          <a:pt x="5301161" y="1313478"/>
                          <a:pt x="4735673" y="1330371"/>
                          <a:pt x="4590105" y="1323439"/>
                        </a:cubicBezTo>
                        <a:cubicBezTo>
                          <a:pt x="4404864" y="1330598"/>
                          <a:pt x="3916188" y="1324486"/>
                          <a:pt x="3614048" y="1323439"/>
                        </a:cubicBezTo>
                        <a:cubicBezTo>
                          <a:pt x="3236360" y="1319973"/>
                          <a:pt x="3293782" y="1317906"/>
                          <a:pt x="3024897" y="1323439"/>
                        </a:cubicBezTo>
                        <a:cubicBezTo>
                          <a:pt x="2762560" y="1322845"/>
                          <a:pt x="2720807" y="1329007"/>
                          <a:pt x="2435745" y="1323439"/>
                        </a:cubicBezTo>
                        <a:cubicBezTo>
                          <a:pt x="2114865" y="1378512"/>
                          <a:pt x="1715099" y="1392303"/>
                          <a:pt x="1362962" y="1323439"/>
                        </a:cubicBezTo>
                        <a:cubicBezTo>
                          <a:pt x="912120" y="1275945"/>
                          <a:pt x="571366" y="1355183"/>
                          <a:pt x="0" y="1323439"/>
                        </a:cubicBezTo>
                        <a:cubicBezTo>
                          <a:pt x="26380" y="1250022"/>
                          <a:pt x="19456" y="1225089"/>
                          <a:pt x="0" y="1147610"/>
                        </a:cubicBezTo>
                        <a:cubicBezTo>
                          <a:pt x="-18156" y="1065359"/>
                          <a:pt x="-1885" y="1028433"/>
                          <a:pt x="0" y="998251"/>
                        </a:cubicBezTo>
                        <a:cubicBezTo>
                          <a:pt x="6621" y="964153"/>
                          <a:pt x="-47791" y="857471"/>
                          <a:pt x="0" y="782719"/>
                        </a:cubicBezTo>
                        <a:cubicBezTo>
                          <a:pt x="46401" y="713941"/>
                          <a:pt x="-5633" y="645773"/>
                          <a:pt x="0" y="606891"/>
                        </a:cubicBezTo>
                        <a:cubicBezTo>
                          <a:pt x="25126" y="568097"/>
                          <a:pt x="-36492" y="531443"/>
                          <a:pt x="0" y="431062"/>
                        </a:cubicBezTo>
                        <a:cubicBezTo>
                          <a:pt x="33241" y="345872"/>
                          <a:pt x="26625" y="287788"/>
                          <a:pt x="0" y="255234"/>
                        </a:cubicBezTo>
                        <a:cubicBezTo>
                          <a:pt x="-10270" y="213554"/>
                          <a:pt x="4414" y="64823"/>
                          <a:pt x="0" y="0"/>
                        </a:cubicBezTo>
                        <a:close/>
                      </a:path>
                      <a:path w="9672636" h="1323439" stroke="0" extrusionOk="0">
                        <a:moveTo>
                          <a:pt x="0" y="0"/>
                        </a:moveTo>
                        <a:cubicBezTo>
                          <a:pt x="290074" y="-8084"/>
                          <a:pt x="421825" y="-9903"/>
                          <a:pt x="589151" y="0"/>
                        </a:cubicBezTo>
                        <a:cubicBezTo>
                          <a:pt x="766397" y="5402"/>
                          <a:pt x="891858" y="-9129"/>
                          <a:pt x="1178303" y="0"/>
                        </a:cubicBezTo>
                        <a:cubicBezTo>
                          <a:pt x="1453069" y="-69706"/>
                          <a:pt x="1915129" y="-12735"/>
                          <a:pt x="2154359" y="0"/>
                        </a:cubicBezTo>
                        <a:cubicBezTo>
                          <a:pt x="2484671" y="55266"/>
                          <a:pt x="2841137" y="-16124"/>
                          <a:pt x="3130416" y="0"/>
                        </a:cubicBezTo>
                        <a:cubicBezTo>
                          <a:pt x="3435966" y="16197"/>
                          <a:pt x="3579332" y="-2061"/>
                          <a:pt x="4009747" y="0"/>
                        </a:cubicBezTo>
                        <a:cubicBezTo>
                          <a:pt x="4276428" y="11591"/>
                          <a:pt x="4523875" y="23974"/>
                          <a:pt x="4695624" y="0"/>
                        </a:cubicBezTo>
                        <a:cubicBezTo>
                          <a:pt x="4788839" y="-34955"/>
                          <a:pt x="5106749" y="2509"/>
                          <a:pt x="5381503" y="0"/>
                        </a:cubicBezTo>
                        <a:cubicBezTo>
                          <a:pt x="5698264" y="-23256"/>
                          <a:pt x="6205359" y="34843"/>
                          <a:pt x="6454285" y="0"/>
                        </a:cubicBezTo>
                        <a:cubicBezTo>
                          <a:pt x="6717470" y="-2221"/>
                          <a:pt x="6939824" y="20859"/>
                          <a:pt x="7333617" y="0"/>
                        </a:cubicBezTo>
                        <a:cubicBezTo>
                          <a:pt x="7733342" y="-11267"/>
                          <a:pt x="7913452" y="9113"/>
                          <a:pt x="8116220" y="0"/>
                        </a:cubicBezTo>
                        <a:cubicBezTo>
                          <a:pt x="8328557" y="19"/>
                          <a:pt x="8728047" y="-2404"/>
                          <a:pt x="8898825" y="0"/>
                        </a:cubicBezTo>
                        <a:cubicBezTo>
                          <a:pt x="9133628" y="-22548"/>
                          <a:pt x="9391176" y="-4003"/>
                          <a:pt x="9672636" y="0"/>
                        </a:cubicBezTo>
                        <a:cubicBezTo>
                          <a:pt x="9710608" y="52639"/>
                          <a:pt x="9693154" y="102861"/>
                          <a:pt x="9672636" y="175828"/>
                        </a:cubicBezTo>
                        <a:cubicBezTo>
                          <a:pt x="9657906" y="255683"/>
                          <a:pt x="9666666" y="321102"/>
                          <a:pt x="9672636" y="378125"/>
                        </a:cubicBezTo>
                        <a:cubicBezTo>
                          <a:pt x="9668880" y="439783"/>
                          <a:pt x="9668801" y="458585"/>
                          <a:pt x="9672636" y="527485"/>
                        </a:cubicBezTo>
                        <a:cubicBezTo>
                          <a:pt x="9673681" y="601254"/>
                          <a:pt x="9695902" y="631106"/>
                          <a:pt x="9672636" y="676844"/>
                        </a:cubicBezTo>
                        <a:cubicBezTo>
                          <a:pt x="9657643" y="728878"/>
                          <a:pt x="9699857" y="802783"/>
                          <a:pt x="9672636" y="852672"/>
                        </a:cubicBezTo>
                        <a:cubicBezTo>
                          <a:pt x="9634629" y="912743"/>
                          <a:pt x="9649794" y="962073"/>
                          <a:pt x="9672636" y="1068204"/>
                        </a:cubicBezTo>
                        <a:cubicBezTo>
                          <a:pt x="9683957" y="1156286"/>
                          <a:pt x="9614768" y="1228814"/>
                          <a:pt x="9672636" y="1323439"/>
                        </a:cubicBezTo>
                        <a:cubicBezTo>
                          <a:pt x="9423474" y="1306129"/>
                          <a:pt x="9228075" y="1337655"/>
                          <a:pt x="9083484" y="1323439"/>
                        </a:cubicBezTo>
                        <a:cubicBezTo>
                          <a:pt x="8941588" y="1331897"/>
                          <a:pt x="8635315" y="1318545"/>
                          <a:pt x="8494332" y="1323439"/>
                        </a:cubicBezTo>
                        <a:cubicBezTo>
                          <a:pt x="8348705" y="1345456"/>
                          <a:pt x="8023602" y="1321785"/>
                          <a:pt x="7808455" y="1323439"/>
                        </a:cubicBezTo>
                        <a:cubicBezTo>
                          <a:pt x="7659126" y="1328446"/>
                          <a:pt x="7140326" y="1307888"/>
                          <a:pt x="6832397" y="1323439"/>
                        </a:cubicBezTo>
                        <a:cubicBezTo>
                          <a:pt x="6500205" y="1328185"/>
                          <a:pt x="6398892" y="1313045"/>
                          <a:pt x="6146520" y="1323439"/>
                        </a:cubicBezTo>
                        <a:cubicBezTo>
                          <a:pt x="5860825" y="1309713"/>
                          <a:pt x="5485834" y="1289254"/>
                          <a:pt x="5267190" y="1323439"/>
                        </a:cubicBezTo>
                        <a:cubicBezTo>
                          <a:pt x="5018515" y="1320754"/>
                          <a:pt x="4807663" y="1347487"/>
                          <a:pt x="4581312" y="1323439"/>
                        </a:cubicBezTo>
                        <a:cubicBezTo>
                          <a:pt x="4430813" y="1322051"/>
                          <a:pt x="3993759" y="1323457"/>
                          <a:pt x="3701980" y="1323439"/>
                        </a:cubicBezTo>
                        <a:cubicBezTo>
                          <a:pt x="3460184" y="1320180"/>
                          <a:pt x="3185379" y="1325937"/>
                          <a:pt x="2919377" y="1323439"/>
                        </a:cubicBezTo>
                        <a:cubicBezTo>
                          <a:pt x="2640889" y="1328167"/>
                          <a:pt x="2451059" y="1287876"/>
                          <a:pt x="2136773" y="1323439"/>
                        </a:cubicBezTo>
                        <a:cubicBezTo>
                          <a:pt x="1832864" y="1309400"/>
                          <a:pt x="1419144" y="1354663"/>
                          <a:pt x="1063989" y="1323439"/>
                        </a:cubicBezTo>
                        <a:cubicBezTo>
                          <a:pt x="624473" y="1368549"/>
                          <a:pt x="459832" y="1348994"/>
                          <a:pt x="0" y="1323439"/>
                        </a:cubicBezTo>
                        <a:cubicBezTo>
                          <a:pt x="8759" y="1277622"/>
                          <a:pt x="15051" y="1236589"/>
                          <a:pt x="0" y="1174079"/>
                        </a:cubicBezTo>
                        <a:cubicBezTo>
                          <a:pt x="-8710" y="1106487"/>
                          <a:pt x="-23592" y="1088647"/>
                          <a:pt x="0" y="1011485"/>
                        </a:cubicBezTo>
                        <a:cubicBezTo>
                          <a:pt x="36092" y="945384"/>
                          <a:pt x="-37046" y="848452"/>
                          <a:pt x="0" y="795954"/>
                        </a:cubicBezTo>
                        <a:cubicBezTo>
                          <a:pt x="31416" y="733604"/>
                          <a:pt x="1015" y="708310"/>
                          <a:pt x="0" y="620125"/>
                        </a:cubicBezTo>
                        <a:cubicBezTo>
                          <a:pt x="-1210" y="533723"/>
                          <a:pt x="-10196" y="506116"/>
                          <a:pt x="0" y="457531"/>
                        </a:cubicBezTo>
                        <a:cubicBezTo>
                          <a:pt x="7657" y="404968"/>
                          <a:pt x="27884" y="297453"/>
                          <a:pt x="0" y="242000"/>
                        </a:cubicBezTo>
                        <a:cubicBezTo>
                          <a:pt x="-15623" y="187811"/>
                          <a:pt x="28980" y="98898"/>
                          <a:pt x="0" y="0"/>
                        </a:cubicBezTo>
                        <a:close/>
                      </a:path>
                      <a:path w="9672636" h="1323439" fill="none" stroke="0" extrusionOk="0">
                        <a:moveTo>
                          <a:pt x="0" y="0"/>
                        </a:moveTo>
                        <a:cubicBezTo>
                          <a:pt x="413386" y="-28858"/>
                          <a:pt x="699322" y="8481"/>
                          <a:pt x="1072783" y="0"/>
                        </a:cubicBezTo>
                        <a:cubicBezTo>
                          <a:pt x="1411770" y="-23932"/>
                          <a:pt x="1781066" y="19076"/>
                          <a:pt x="2048839" y="0"/>
                        </a:cubicBezTo>
                        <a:cubicBezTo>
                          <a:pt x="2311022" y="-738"/>
                          <a:pt x="2427902" y="198"/>
                          <a:pt x="2637991" y="0"/>
                        </a:cubicBezTo>
                        <a:cubicBezTo>
                          <a:pt x="2830505" y="64537"/>
                          <a:pt x="3145426" y="-37579"/>
                          <a:pt x="3420595" y="0"/>
                        </a:cubicBezTo>
                        <a:cubicBezTo>
                          <a:pt x="3692517" y="-8795"/>
                          <a:pt x="3754347" y="-9005"/>
                          <a:pt x="4009747" y="0"/>
                        </a:cubicBezTo>
                        <a:cubicBezTo>
                          <a:pt x="4239743" y="22855"/>
                          <a:pt x="4697862" y="12936"/>
                          <a:pt x="4889077" y="0"/>
                        </a:cubicBezTo>
                        <a:cubicBezTo>
                          <a:pt x="5059134" y="-10166"/>
                          <a:pt x="5334944" y="-30842"/>
                          <a:pt x="5671682" y="0"/>
                        </a:cubicBezTo>
                        <a:cubicBezTo>
                          <a:pt x="5977414" y="-31115"/>
                          <a:pt x="6099391" y="16834"/>
                          <a:pt x="6357559" y="0"/>
                        </a:cubicBezTo>
                        <a:cubicBezTo>
                          <a:pt x="6522539" y="5980"/>
                          <a:pt x="6803026" y="-24604"/>
                          <a:pt x="6946711" y="0"/>
                        </a:cubicBezTo>
                        <a:cubicBezTo>
                          <a:pt x="7079163" y="-18963"/>
                          <a:pt x="7709437" y="-2480"/>
                          <a:pt x="7922767" y="0"/>
                        </a:cubicBezTo>
                        <a:cubicBezTo>
                          <a:pt x="8124842" y="33597"/>
                          <a:pt x="8840397" y="-83360"/>
                          <a:pt x="9672636" y="0"/>
                        </a:cubicBezTo>
                        <a:cubicBezTo>
                          <a:pt x="9671655" y="39624"/>
                          <a:pt x="9692679" y="95321"/>
                          <a:pt x="9672636" y="175828"/>
                        </a:cubicBezTo>
                        <a:cubicBezTo>
                          <a:pt x="9651484" y="263155"/>
                          <a:pt x="9645323" y="290152"/>
                          <a:pt x="9672636" y="325187"/>
                        </a:cubicBezTo>
                        <a:cubicBezTo>
                          <a:pt x="9697188" y="363519"/>
                          <a:pt x="9715995" y="463351"/>
                          <a:pt x="9672636" y="514250"/>
                        </a:cubicBezTo>
                        <a:cubicBezTo>
                          <a:pt x="9635984" y="571532"/>
                          <a:pt x="9670175" y="613717"/>
                          <a:pt x="9672636" y="663610"/>
                        </a:cubicBezTo>
                        <a:cubicBezTo>
                          <a:pt x="9678592" y="706196"/>
                          <a:pt x="9659792" y="813358"/>
                          <a:pt x="9672636" y="852672"/>
                        </a:cubicBezTo>
                        <a:cubicBezTo>
                          <a:pt x="9690660" y="903092"/>
                          <a:pt x="9651480" y="943602"/>
                          <a:pt x="9672636" y="1002032"/>
                        </a:cubicBezTo>
                        <a:cubicBezTo>
                          <a:pt x="9721620" y="1053759"/>
                          <a:pt x="9648202" y="1229952"/>
                          <a:pt x="9672636" y="1323439"/>
                        </a:cubicBezTo>
                        <a:cubicBezTo>
                          <a:pt x="9311028" y="1267430"/>
                          <a:pt x="9073233" y="1366584"/>
                          <a:pt x="8696579" y="1323439"/>
                        </a:cubicBezTo>
                        <a:cubicBezTo>
                          <a:pt x="8400295" y="1298141"/>
                          <a:pt x="8060081" y="1317777"/>
                          <a:pt x="7720522" y="1323439"/>
                        </a:cubicBezTo>
                        <a:cubicBezTo>
                          <a:pt x="7404089" y="1342673"/>
                          <a:pt x="7111750" y="1307401"/>
                          <a:pt x="6841191" y="1323439"/>
                        </a:cubicBezTo>
                        <a:cubicBezTo>
                          <a:pt x="6601304" y="1326994"/>
                          <a:pt x="6445903" y="1330710"/>
                          <a:pt x="6155314" y="1323439"/>
                        </a:cubicBezTo>
                        <a:cubicBezTo>
                          <a:pt x="5874222" y="1330662"/>
                          <a:pt x="5620494" y="1343387"/>
                          <a:pt x="5469435" y="1323439"/>
                        </a:cubicBezTo>
                        <a:cubicBezTo>
                          <a:pt x="5293391" y="1333805"/>
                          <a:pt x="4762448" y="1308519"/>
                          <a:pt x="4590105" y="1323439"/>
                        </a:cubicBezTo>
                        <a:cubicBezTo>
                          <a:pt x="4441883" y="1295923"/>
                          <a:pt x="4007121" y="1253019"/>
                          <a:pt x="3614048" y="1323439"/>
                        </a:cubicBezTo>
                        <a:cubicBezTo>
                          <a:pt x="3237241" y="1306199"/>
                          <a:pt x="3279168" y="1328669"/>
                          <a:pt x="3024897" y="1323439"/>
                        </a:cubicBezTo>
                        <a:cubicBezTo>
                          <a:pt x="2753765" y="1332877"/>
                          <a:pt x="2709404" y="1318135"/>
                          <a:pt x="2435745" y="1323439"/>
                        </a:cubicBezTo>
                        <a:cubicBezTo>
                          <a:pt x="2162855" y="1306210"/>
                          <a:pt x="1653667" y="1336700"/>
                          <a:pt x="1362962" y="1323439"/>
                        </a:cubicBezTo>
                        <a:cubicBezTo>
                          <a:pt x="968670" y="1281361"/>
                          <a:pt x="562370" y="1338115"/>
                          <a:pt x="0" y="1323439"/>
                        </a:cubicBezTo>
                        <a:cubicBezTo>
                          <a:pt x="29973" y="1253662"/>
                          <a:pt x="20474" y="1228555"/>
                          <a:pt x="0" y="1147610"/>
                        </a:cubicBezTo>
                        <a:cubicBezTo>
                          <a:pt x="-14796" y="1072589"/>
                          <a:pt x="-4519" y="1027327"/>
                          <a:pt x="0" y="998251"/>
                        </a:cubicBezTo>
                        <a:cubicBezTo>
                          <a:pt x="403" y="945817"/>
                          <a:pt x="-39887" y="863144"/>
                          <a:pt x="0" y="782719"/>
                        </a:cubicBezTo>
                        <a:cubicBezTo>
                          <a:pt x="48156" y="715902"/>
                          <a:pt x="-5439" y="649769"/>
                          <a:pt x="0" y="606891"/>
                        </a:cubicBezTo>
                        <a:cubicBezTo>
                          <a:pt x="14845" y="577335"/>
                          <a:pt x="-25021" y="530016"/>
                          <a:pt x="0" y="431062"/>
                        </a:cubicBezTo>
                        <a:cubicBezTo>
                          <a:pt x="28912" y="342166"/>
                          <a:pt x="25046" y="297627"/>
                          <a:pt x="0" y="255234"/>
                        </a:cubicBezTo>
                        <a:cubicBezTo>
                          <a:pt x="-34060" y="216457"/>
                          <a:pt x="23664" y="630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dirty="0">
                <a:solidFill>
                  <a:srgbClr val="202124"/>
                </a:solidFill>
                <a:latin typeface="Century Gothic" panose="020B0502020202020204" pitchFamily="34" charset="0"/>
              </a:rPr>
              <a:t>A</a:t>
            </a:r>
            <a:r>
              <a:rPr lang="en-GB" sz="4000" b="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n idea that recurs in or pervades a work of art or literature.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2D6E-F03B-4B25-ABE7-C6BE4BF2BA31}"/>
              </a:ext>
            </a:extLst>
          </p:cNvPr>
          <p:cNvSpPr/>
          <p:nvPr/>
        </p:nvSpPr>
        <p:spPr>
          <a:xfrm>
            <a:off x="3590000" y="164372"/>
            <a:ext cx="6810233" cy="8312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What is a theme?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6B2F5A-3A40-4ED2-B3ED-6294465E3710}"/>
              </a:ext>
            </a:extLst>
          </p:cNvPr>
          <p:cNvSpPr txBox="1"/>
          <p:nvPr/>
        </p:nvSpPr>
        <p:spPr>
          <a:xfrm>
            <a:off x="2286001" y="3142112"/>
            <a:ext cx="9672636" cy="1323439"/>
          </a:xfrm>
          <a:custGeom>
            <a:avLst/>
            <a:gdLst>
              <a:gd name="connsiteX0" fmla="*/ 0 w 9672636"/>
              <a:gd name="connsiteY0" fmla="*/ 0 h 1323439"/>
              <a:gd name="connsiteX1" fmla="*/ 1072783 w 9672636"/>
              <a:gd name="connsiteY1" fmla="*/ 0 h 1323439"/>
              <a:gd name="connsiteX2" fmla="*/ 2048839 w 9672636"/>
              <a:gd name="connsiteY2" fmla="*/ 0 h 1323439"/>
              <a:gd name="connsiteX3" fmla="*/ 2637991 w 9672636"/>
              <a:gd name="connsiteY3" fmla="*/ 0 h 1323439"/>
              <a:gd name="connsiteX4" fmla="*/ 3420595 w 9672636"/>
              <a:gd name="connsiteY4" fmla="*/ 0 h 1323439"/>
              <a:gd name="connsiteX5" fmla="*/ 4009747 w 9672636"/>
              <a:gd name="connsiteY5" fmla="*/ 0 h 1323439"/>
              <a:gd name="connsiteX6" fmla="*/ 4889077 w 9672636"/>
              <a:gd name="connsiteY6" fmla="*/ 0 h 1323439"/>
              <a:gd name="connsiteX7" fmla="*/ 5671682 w 9672636"/>
              <a:gd name="connsiteY7" fmla="*/ 0 h 1323439"/>
              <a:gd name="connsiteX8" fmla="*/ 6357559 w 9672636"/>
              <a:gd name="connsiteY8" fmla="*/ 0 h 1323439"/>
              <a:gd name="connsiteX9" fmla="*/ 6946711 w 9672636"/>
              <a:gd name="connsiteY9" fmla="*/ 0 h 1323439"/>
              <a:gd name="connsiteX10" fmla="*/ 7922767 w 9672636"/>
              <a:gd name="connsiteY10" fmla="*/ 0 h 1323439"/>
              <a:gd name="connsiteX11" fmla="*/ 9672636 w 9672636"/>
              <a:gd name="connsiteY11" fmla="*/ 0 h 1323439"/>
              <a:gd name="connsiteX12" fmla="*/ 9672636 w 9672636"/>
              <a:gd name="connsiteY12" fmla="*/ 175828 h 1323439"/>
              <a:gd name="connsiteX13" fmla="*/ 9672636 w 9672636"/>
              <a:gd name="connsiteY13" fmla="*/ 325187 h 1323439"/>
              <a:gd name="connsiteX14" fmla="*/ 9672636 w 9672636"/>
              <a:gd name="connsiteY14" fmla="*/ 514250 h 1323439"/>
              <a:gd name="connsiteX15" fmla="*/ 9672636 w 9672636"/>
              <a:gd name="connsiteY15" fmla="*/ 663610 h 1323439"/>
              <a:gd name="connsiteX16" fmla="*/ 9672636 w 9672636"/>
              <a:gd name="connsiteY16" fmla="*/ 852672 h 1323439"/>
              <a:gd name="connsiteX17" fmla="*/ 9672636 w 9672636"/>
              <a:gd name="connsiteY17" fmla="*/ 1002032 h 1323439"/>
              <a:gd name="connsiteX18" fmla="*/ 9672636 w 9672636"/>
              <a:gd name="connsiteY18" fmla="*/ 1323439 h 1323439"/>
              <a:gd name="connsiteX19" fmla="*/ 8696579 w 9672636"/>
              <a:gd name="connsiteY19" fmla="*/ 1323439 h 1323439"/>
              <a:gd name="connsiteX20" fmla="*/ 7720522 w 9672636"/>
              <a:gd name="connsiteY20" fmla="*/ 1323439 h 1323439"/>
              <a:gd name="connsiteX21" fmla="*/ 6841191 w 9672636"/>
              <a:gd name="connsiteY21" fmla="*/ 1323439 h 1323439"/>
              <a:gd name="connsiteX22" fmla="*/ 6155314 w 9672636"/>
              <a:gd name="connsiteY22" fmla="*/ 1323439 h 1323439"/>
              <a:gd name="connsiteX23" fmla="*/ 5469435 w 9672636"/>
              <a:gd name="connsiteY23" fmla="*/ 1323439 h 1323439"/>
              <a:gd name="connsiteX24" fmla="*/ 4590105 w 9672636"/>
              <a:gd name="connsiteY24" fmla="*/ 1323439 h 1323439"/>
              <a:gd name="connsiteX25" fmla="*/ 3614048 w 9672636"/>
              <a:gd name="connsiteY25" fmla="*/ 1323439 h 1323439"/>
              <a:gd name="connsiteX26" fmla="*/ 3024897 w 9672636"/>
              <a:gd name="connsiteY26" fmla="*/ 1323439 h 1323439"/>
              <a:gd name="connsiteX27" fmla="*/ 2435745 w 9672636"/>
              <a:gd name="connsiteY27" fmla="*/ 1323439 h 1323439"/>
              <a:gd name="connsiteX28" fmla="*/ 1362962 w 9672636"/>
              <a:gd name="connsiteY28" fmla="*/ 1323439 h 1323439"/>
              <a:gd name="connsiteX29" fmla="*/ 0 w 9672636"/>
              <a:gd name="connsiteY29" fmla="*/ 1323439 h 1323439"/>
              <a:gd name="connsiteX30" fmla="*/ 0 w 9672636"/>
              <a:gd name="connsiteY30" fmla="*/ 1147610 h 1323439"/>
              <a:gd name="connsiteX31" fmla="*/ 0 w 9672636"/>
              <a:gd name="connsiteY31" fmla="*/ 998251 h 1323439"/>
              <a:gd name="connsiteX32" fmla="*/ 0 w 9672636"/>
              <a:gd name="connsiteY32" fmla="*/ 782719 h 1323439"/>
              <a:gd name="connsiteX33" fmla="*/ 0 w 9672636"/>
              <a:gd name="connsiteY33" fmla="*/ 606891 h 1323439"/>
              <a:gd name="connsiteX34" fmla="*/ 0 w 9672636"/>
              <a:gd name="connsiteY34" fmla="*/ 431062 h 1323439"/>
              <a:gd name="connsiteX35" fmla="*/ 0 w 9672636"/>
              <a:gd name="connsiteY35" fmla="*/ 255234 h 1323439"/>
              <a:gd name="connsiteX36" fmla="*/ 0 w 9672636"/>
              <a:gd name="connsiteY36" fmla="*/ 0 h 1323439"/>
              <a:gd name="connsiteX0" fmla="*/ 0 w 9672636"/>
              <a:gd name="connsiteY0" fmla="*/ 0 h 1323439"/>
              <a:gd name="connsiteX1" fmla="*/ 589151 w 9672636"/>
              <a:gd name="connsiteY1" fmla="*/ 0 h 1323439"/>
              <a:gd name="connsiteX2" fmla="*/ 1178303 w 9672636"/>
              <a:gd name="connsiteY2" fmla="*/ 0 h 1323439"/>
              <a:gd name="connsiteX3" fmla="*/ 2154359 w 9672636"/>
              <a:gd name="connsiteY3" fmla="*/ 0 h 1323439"/>
              <a:gd name="connsiteX4" fmla="*/ 3130416 w 9672636"/>
              <a:gd name="connsiteY4" fmla="*/ 0 h 1323439"/>
              <a:gd name="connsiteX5" fmla="*/ 4009747 w 9672636"/>
              <a:gd name="connsiteY5" fmla="*/ 0 h 1323439"/>
              <a:gd name="connsiteX6" fmla="*/ 4695624 w 9672636"/>
              <a:gd name="connsiteY6" fmla="*/ 0 h 1323439"/>
              <a:gd name="connsiteX7" fmla="*/ 5381503 w 9672636"/>
              <a:gd name="connsiteY7" fmla="*/ 0 h 1323439"/>
              <a:gd name="connsiteX8" fmla="*/ 6454285 w 9672636"/>
              <a:gd name="connsiteY8" fmla="*/ 0 h 1323439"/>
              <a:gd name="connsiteX9" fmla="*/ 7333617 w 9672636"/>
              <a:gd name="connsiteY9" fmla="*/ 0 h 1323439"/>
              <a:gd name="connsiteX10" fmla="*/ 8116220 w 9672636"/>
              <a:gd name="connsiteY10" fmla="*/ 0 h 1323439"/>
              <a:gd name="connsiteX11" fmla="*/ 8484044 w 9672636"/>
              <a:gd name="connsiteY11" fmla="*/ 0 h 1323439"/>
              <a:gd name="connsiteX12" fmla="*/ 8898825 w 9672636"/>
              <a:gd name="connsiteY12" fmla="*/ 0 h 1323439"/>
              <a:gd name="connsiteX13" fmla="*/ 9672636 w 9672636"/>
              <a:gd name="connsiteY13" fmla="*/ 0 h 1323439"/>
              <a:gd name="connsiteX14" fmla="*/ 9672636 w 9672636"/>
              <a:gd name="connsiteY14" fmla="*/ 175828 h 1323439"/>
              <a:gd name="connsiteX15" fmla="*/ 9672636 w 9672636"/>
              <a:gd name="connsiteY15" fmla="*/ 378125 h 1323439"/>
              <a:gd name="connsiteX16" fmla="*/ 9672636 w 9672636"/>
              <a:gd name="connsiteY16" fmla="*/ 527485 h 1323439"/>
              <a:gd name="connsiteX17" fmla="*/ 9672636 w 9672636"/>
              <a:gd name="connsiteY17" fmla="*/ 676844 h 1323439"/>
              <a:gd name="connsiteX18" fmla="*/ 9672636 w 9672636"/>
              <a:gd name="connsiteY18" fmla="*/ 852672 h 1323439"/>
              <a:gd name="connsiteX19" fmla="*/ 9672636 w 9672636"/>
              <a:gd name="connsiteY19" fmla="*/ 1068204 h 1323439"/>
              <a:gd name="connsiteX20" fmla="*/ 9672636 w 9672636"/>
              <a:gd name="connsiteY20" fmla="*/ 1323439 h 1323439"/>
              <a:gd name="connsiteX21" fmla="*/ 9083484 w 9672636"/>
              <a:gd name="connsiteY21" fmla="*/ 1323439 h 1323439"/>
              <a:gd name="connsiteX22" fmla="*/ 8494332 w 9672636"/>
              <a:gd name="connsiteY22" fmla="*/ 1323439 h 1323439"/>
              <a:gd name="connsiteX23" fmla="*/ 7808455 w 9672636"/>
              <a:gd name="connsiteY23" fmla="*/ 1323439 h 1323439"/>
              <a:gd name="connsiteX24" fmla="*/ 6832397 w 9672636"/>
              <a:gd name="connsiteY24" fmla="*/ 1323439 h 1323439"/>
              <a:gd name="connsiteX25" fmla="*/ 6146520 w 9672636"/>
              <a:gd name="connsiteY25" fmla="*/ 1323439 h 1323439"/>
              <a:gd name="connsiteX26" fmla="*/ 5267190 w 9672636"/>
              <a:gd name="connsiteY26" fmla="*/ 1323439 h 1323439"/>
              <a:gd name="connsiteX27" fmla="*/ 4581312 w 9672636"/>
              <a:gd name="connsiteY27" fmla="*/ 1323439 h 1323439"/>
              <a:gd name="connsiteX28" fmla="*/ 4159233 w 9672636"/>
              <a:gd name="connsiteY28" fmla="*/ 1323439 h 1323439"/>
              <a:gd name="connsiteX29" fmla="*/ 3701980 w 9672636"/>
              <a:gd name="connsiteY29" fmla="*/ 1323439 h 1323439"/>
              <a:gd name="connsiteX30" fmla="*/ 2919377 w 9672636"/>
              <a:gd name="connsiteY30" fmla="*/ 1323439 h 1323439"/>
              <a:gd name="connsiteX31" fmla="*/ 2136773 w 9672636"/>
              <a:gd name="connsiteY31" fmla="*/ 1323439 h 1323439"/>
              <a:gd name="connsiteX32" fmla="*/ 1063989 w 9672636"/>
              <a:gd name="connsiteY32" fmla="*/ 1323439 h 1323439"/>
              <a:gd name="connsiteX33" fmla="*/ 0 w 9672636"/>
              <a:gd name="connsiteY33" fmla="*/ 1323439 h 1323439"/>
              <a:gd name="connsiteX34" fmla="*/ 0 w 9672636"/>
              <a:gd name="connsiteY34" fmla="*/ 1174079 h 1323439"/>
              <a:gd name="connsiteX35" fmla="*/ 0 w 9672636"/>
              <a:gd name="connsiteY35" fmla="*/ 1011485 h 1323439"/>
              <a:gd name="connsiteX36" fmla="*/ 0 w 9672636"/>
              <a:gd name="connsiteY36" fmla="*/ 795954 h 1323439"/>
              <a:gd name="connsiteX37" fmla="*/ 0 w 9672636"/>
              <a:gd name="connsiteY37" fmla="*/ 620125 h 1323439"/>
              <a:gd name="connsiteX38" fmla="*/ 0 w 9672636"/>
              <a:gd name="connsiteY38" fmla="*/ 457531 h 1323439"/>
              <a:gd name="connsiteX39" fmla="*/ 0 w 9672636"/>
              <a:gd name="connsiteY39" fmla="*/ 242000 h 1323439"/>
              <a:gd name="connsiteX40" fmla="*/ 0 w 9672636"/>
              <a:gd name="connsiteY40" fmla="*/ 0 h 1323439"/>
              <a:gd name="connsiteX0" fmla="*/ 0 w 9672636"/>
              <a:gd name="connsiteY0" fmla="*/ 0 h 1323439"/>
              <a:gd name="connsiteX1" fmla="*/ 1072783 w 9672636"/>
              <a:gd name="connsiteY1" fmla="*/ 0 h 1323439"/>
              <a:gd name="connsiteX2" fmla="*/ 2048839 w 9672636"/>
              <a:gd name="connsiteY2" fmla="*/ 0 h 1323439"/>
              <a:gd name="connsiteX3" fmla="*/ 2637991 w 9672636"/>
              <a:gd name="connsiteY3" fmla="*/ 0 h 1323439"/>
              <a:gd name="connsiteX4" fmla="*/ 3420595 w 9672636"/>
              <a:gd name="connsiteY4" fmla="*/ 0 h 1323439"/>
              <a:gd name="connsiteX5" fmla="*/ 4009747 w 9672636"/>
              <a:gd name="connsiteY5" fmla="*/ 0 h 1323439"/>
              <a:gd name="connsiteX6" fmla="*/ 4889077 w 9672636"/>
              <a:gd name="connsiteY6" fmla="*/ 0 h 1323439"/>
              <a:gd name="connsiteX7" fmla="*/ 5671682 w 9672636"/>
              <a:gd name="connsiteY7" fmla="*/ 0 h 1323439"/>
              <a:gd name="connsiteX8" fmla="*/ 6357559 w 9672636"/>
              <a:gd name="connsiteY8" fmla="*/ 0 h 1323439"/>
              <a:gd name="connsiteX9" fmla="*/ 6946711 w 9672636"/>
              <a:gd name="connsiteY9" fmla="*/ 0 h 1323439"/>
              <a:gd name="connsiteX10" fmla="*/ 7922767 w 9672636"/>
              <a:gd name="connsiteY10" fmla="*/ 0 h 1323439"/>
              <a:gd name="connsiteX11" fmla="*/ 9672636 w 9672636"/>
              <a:gd name="connsiteY11" fmla="*/ 0 h 1323439"/>
              <a:gd name="connsiteX12" fmla="*/ 9672636 w 9672636"/>
              <a:gd name="connsiteY12" fmla="*/ 175828 h 1323439"/>
              <a:gd name="connsiteX13" fmla="*/ 9672636 w 9672636"/>
              <a:gd name="connsiteY13" fmla="*/ 325187 h 1323439"/>
              <a:gd name="connsiteX14" fmla="*/ 9672636 w 9672636"/>
              <a:gd name="connsiteY14" fmla="*/ 514250 h 1323439"/>
              <a:gd name="connsiteX15" fmla="*/ 9672636 w 9672636"/>
              <a:gd name="connsiteY15" fmla="*/ 663610 h 1323439"/>
              <a:gd name="connsiteX16" fmla="*/ 9672636 w 9672636"/>
              <a:gd name="connsiteY16" fmla="*/ 852672 h 1323439"/>
              <a:gd name="connsiteX17" fmla="*/ 9672636 w 9672636"/>
              <a:gd name="connsiteY17" fmla="*/ 1002032 h 1323439"/>
              <a:gd name="connsiteX18" fmla="*/ 9672636 w 9672636"/>
              <a:gd name="connsiteY18" fmla="*/ 1323439 h 1323439"/>
              <a:gd name="connsiteX19" fmla="*/ 8696579 w 9672636"/>
              <a:gd name="connsiteY19" fmla="*/ 1323439 h 1323439"/>
              <a:gd name="connsiteX20" fmla="*/ 7720522 w 9672636"/>
              <a:gd name="connsiteY20" fmla="*/ 1323439 h 1323439"/>
              <a:gd name="connsiteX21" fmla="*/ 6841191 w 9672636"/>
              <a:gd name="connsiteY21" fmla="*/ 1323439 h 1323439"/>
              <a:gd name="connsiteX22" fmla="*/ 6155314 w 9672636"/>
              <a:gd name="connsiteY22" fmla="*/ 1323439 h 1323439"/>
              <a:gd name="connsiteX23" fmla="*/ 5469435 w 9672636"/>
              <a:gd name="connsiteY23" fmla="*/ 1323439 h 1323439"/>
              <a:gd name="connsiteX24" fmla="*/ 4590105 w 9672636"/>
              <a:gd name="connsiteY24" fmla="*/ 1323439 h 1323439"/>
              <a:gd name="connsiteX25" fmla="*/ 3614048 w 9672636"/>
              <a:gd name="connsiteY25" fmla="*/ 1323439 h 1323439"/>
              <a:gd name="connsiteX26" fmla="*/ 3024897 w 9672636"/>
              <a:gd name="connsiteY26" fmla="*/ 1323439 h 1323439"/>
              <a:gd name="connsiteX27" fmla="*/ 2435745 w 9672636"/>
              <a:gd name="connsiteY27" fmla="*/ 1323439 h 1323439"/>
              <a:gd name="connsiteX28" fmla="*/ 1362962 w 9672636"/>
              <a:gd name="connsiteY28" fmla="*/ 1323439 h 1323439"/>
              <a:gd name="connsiteX29" fmla="*/ 0 w 9672636"/>
              <a:gd name="connsiteY29" fmla="*/ 1323439 h 1323439"/>
              <a:gd name="connsiteX30" fmla="*/ 0 w 9672636"/>
              <a:gd name="connsiteY30" fmla="*/ 1147610 h 1323439"/>
              <a:gd name="connsiteX31" fmla="*/ 0 w 9672636"/>
              <a:gd name="connsiteY31" fmla="*/ 998251 h 1323439"/>
              <a:gd name="connsiteX32" fmla="*/ 0 w 9672636"/>
              <a:gd name="connsiteY32" fmla="*/ 782719 h 1323439"/>
              <a:gd name="connsiteX33" fmla="*/ 0 w 9672636"/>
              <a:gd name="connsiteY33" fmla="*/ 606891 h 1323439"/>
              <a:gd name="connsiteX34" fmla="*/ 0 w 9672636"/>
              <a:gd name="connsiteY34" fmla="*/ 431062 h 1323439"/>
              <a:gd name="connsiteX35" fmla="*/ 0 w 9672636"/>
              <a:gd name="connsiteY35" fmla="*/ 255234 h 1323439"/>
              <a:gd name="connsiteX36" fmla="*/ 0 w 9672636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72636" h="1323439" fill="none" extrusionOk="0">
                <a:moveTo>
                  <a:pt x="0" y="0"/>
                </a:moveTo>
                <a:cubicBezTo>
                  <a:pt x="438560" y="30410"/>
                  <a:pt x="716994" y="52093"/>
                  <a:pt x="1072783" y="0"/>
                </a:cubicBezTo>
                <a:cubicBezTo>
                  <a:pt x="1430987" y="-59339"/>
                  <a:pt x="1805739" y="52119"/>
                  <a:pt x="2048839" y="0"/>
                </a:cubicBezTo>
                <a:cubicBezTo>
                  <a:pt x="2324428" y="20324"/>
                  <a:pt x="2469427" y="-54762"/>
                  <a:pt x="2637991" y="0"/>
                </a:cubicBezTo>
                <a:cubicBezTo>
                  <a:pt x="2834158" y="52531"/>
                  <a:pt x="3139688" y="-48807"/>
                  <a:pt x="3420595" y="0"/>
                </a:cubicBezTo>
                <a:cubicBezTo>
                  <a:pt x="3694385" y="18788"/>
                  <a:pt x="3866247" y="-9396"/>
                  <a:pt x="4009747" y="0"/>
                </a:cubicBezTo>
                <a:cubicBezTo>
                  <a:pt x="4230873" y="36928"/>
                  <a:pt x="4652443" y="-12855"/>
                  <a:pt x="4889077" y="0"/>
                </a:cubicBezTo>
                <a:cubicBezTo>
                  <a:pt x="5020962" y="-17233"/>
                  <a:pt x="5341479" y="81292"/>
                  <a:pt x="5671682" y="0"/>
                </a:cubicBezTo>
                <a:cubicBezTo>
                  <a:pt x="5807701" y="7135"/>
                  <a:pt x="6232907" y="16066"/>
                  <a:pt x="6357559" y="0"/>
                </a:cubicBezTo>
                <a:cubicBezTo>
                  <a:pt x="6650099" y="-18348"/>
                  <a:pt x="6728689" y="7553"/>
                  <a:pt x="6946711" y="0"/>
                </a:cubicBezTo>
                <a:cubicBezTo>
                  <a:pt x="7112295" y="-22074"/>
                  <a:pt x="7662867" y="-16285"/>
                  <a:pt x="7922767" y="0"/>
                </a:cubicBezTo>
                <a:cubicBezTo>
                  <a:pt x="8013674" y="-32518"/>
                  <a:pt x="8833971" y="-66946"/>
                  <a:pt x="9672636" y="0"/>
                </a:cubicBezTo>
                <a:cubicBezTo>
                  <a:pt x="9676364" y="44738"/>
                  <a:pt x="9701530" y="79217"/>
                  <a:pt x="9672636" y="175828"/>
                </a:cubicBezTo>
                <a:cubicBezTo>
                  <a:pt x="9646253" y="263711"/>
                  <a:pt x="9637261" y="289245"/>
                  <a:pt x="9672636" y="325187"/>
                </a:cubicBezTo>
                <a:cubicBezTo>
                  <a:pt x="9690360" y="360949"/>
                  <a:pt x="9720508" y="477167"/>
                  <a:pt x="9672636" y="514250"/>
                </a:cubicBezTo>
                <a:cubicBezTo>
                  <a:pt x="9631519" y="568104"/>
                  <a:pt x="9663848" y="618190"/>
                  <a:pt x="9672636" y="663610"/>
                </a:cubicBezTo>
                <a:cubicBezTo>
                  <a:pt x="9648245" y="714715"/>
                  <a:pt x="9642543" y="823343"/>
                  <a:pt x="9672636" y="852672"/>
                </a:cubicBezTo>
                <a:cubicBezTo>
                  <a:pt x="9692060" y="902865"/>
                  <a:pt x="9660243" y="952247"/>
                  <a:pt x="9672636" y="1002032"/>
                </a:cubicBezTo>
                <a:cubicBezTo>
                  <a:pt x="9726120" y="1062965"/>
                  <a:pt x="9672828" y="1216817"/>
                  <a:pt x="9672636" y="1323439"/>
                </a:cubicBezTo>
                <a:cubicBezTo>
                  <a:pt x="9465607" y="1326783"/>
                  <a:pt x="9082205" y="1312580"/>
                  <a:pt x="8696579" y="1323439"/>
                </a:cubicBezTo>
                <a:cubicBezTo>
                  <a:pt x="8259894" y="1340452"/>
                  <a:pt x="7997257" y="1359461"/>
                  <a:pt x="7720522" y="1323439"/>
                </a:cubicBezTo>
                <a:cubicBezTo>
                  <a:pt x="7395659" y="1305520"/>
                  <a:pt x="7128917" y="1317113"/>
                  <a:pt x="6841191" y="1323439"/>
                </a:cubicBezTo>
                <a:cubicBezTo>
                  <a:pt x="6637926" y="1348679"/>
                  <a:pt x="6458080" y="1315506"/>
                  <a:pt x="6155314" y="1323439"/>
                </a:cubicBezTo>
                <a:cubicBezTo>
                  <a:pt x="5860951" y="1305583"/>
                  <a:pt x="5600995" y="1272255"/>
                  <a:pt x="5469435" y="1323439"/>
                </a:cubicBezTo>
                <a:cubicBezTo>
                  <a:pt x="5275613" y="1325978"/>
                  <a:pt x="4711425" y="1326819"/>
                  <a:pt x="4590105" y="1323439"/>
                </a:cubicBezTo>
                <a:cubicBezTo>
                  <a:pt x="4351896" y="1325589"/>
                  <a:pt x="3874763" y="1377295"/>
                  <a:pt x="3614048" y="1323439"/>
                </a:cubicBezTo>
                <a:cubicBezTo>
                  <a:pt x="3237933" y="1318686"/>
                  <a:pt x="3296932" y="1312229"/>
                  <a:pt x="3024897" y="1323439"/>
                </a:cubicBezTo>
                <a:cubicBezTo>
                  <a:pt x="2772671" y="1325545"/>
                  <a:pt x="2714968" y="1337232"/>
                  <a:pt x="2435745" y="1323439"/>
                </a:cubicBezTo>
                <a:cubicBezTo>
                  <a:pt x="2112574" y="1428733"/>
                  <a:pt x="1642370" y="1349869"/>
                  <a:pt x="1362962" y="1323439"/>
                </a:cubicBezTo>
                <a:cubicBezTo>
                  <a:pt x="985223" y="1320044"/>
                  <a:pt x="526413" y="1320512"/>
                  <a:pt x="0" y="1323439"/>
                </a:cubicBezTo>
                <a:cubicBezTo>
                  <a:pt x="25571" y="1248001"/>
                  <a:pt x="22403" y="1220333"/>
                  <a:pt x="0" y="1147610"/>
                </a:cubicBezTo>
                <a:cubicBezTo>
                  <a:pt x="-17284" y="1061099"/>
                  <a:pt x="4124" y="1032663"/>
                  <a:pt x="0" y="998251"/>
                </a:cubicBezTo>
                <a:cubicBezTo>
                  <a:pt x="5097" y="965508"/>
                  <a:pt x="-38332" y="875263"/>
                  <a:pt x="0" y="782719"/>
                </a:cubicBezTo>
                <a:cubicBezTo>
                  <a:pt x="55896" y="715182"/>
                  <a:pt x="-547" y="645339"/>
                  <a:pt x="0" y="606891"/>
                </a:cubicBezTo>
                <a:cubicBezTo>
                  <a:pt x="19706" y="582509"/>
                  <a:pt x="-30502" y="537535"/>
                  <a:pt x="0" y="431062"/>
                </a:cubicBezTo>
                <a:cubicBezTo>
                  <a:pt x="39933" y="338016"/>
                  <a:pt x="27860" y="287279"/>
                  <a:pt x="0" y="255234"/>
                </a:cubicBezTo>
                <a:cubicBezTo>
                  <a:pt x="-13518" y="214576"/>
                  <a:pt x="13019" y="53889"/>
                  <a:pt x="0" y="0"/>
                </a:cubicBezTo>
                <a:close/>
              </a:path>
              <a:path w="9672636" h="1323439" stroke="0" extrusionOk="0">
                <a:moveTo>
                  <a:pt x="0" y="0"/>
                </a:moveTo>
                <a:cubicBezTo>
                  <a:pt x="274008" y="-19310"/>
                  <a:pt x="436462" y="-9660"/>
                  <a:pt x="589151" y="0"/>
                </a:cubicBezTo>
                <a:cubicBezTo>
                  <a:pt x="765457" y="-3850"/>
                  <a:pt x="890942" y="-14915"/>
                  <a:pt x="1178303" y="0"/>
                </a:cubicBezTo>
                <a:cubicBezTo>
                  <a:pt x="1494997" y="-76139"/>
                  <a:pt x="1930789" y="28884"/>
                  <a:pt x="2154359" y="0"/>
                </a:cubicBezTo>
                <a:cubicBezTo>
                  <a:pt x="2530200" y="20318"/>
                  <a:pt x="2882412" y="34305"/>
                  <a:pt x="3130416" y="0"/>
                </a:cubicBezTo>
                <a:cubicBezTo>
                  <a:pt x="3427181" y="16867"/>
                  <a:pt x="3578045" y="4375"/>
                  <a:pt x="4009747" y="0"/>
                </a:cubicBezTo>
                <a:cubicBezTo>
                  <a:pt x="4285644" y="8446"/>
                  <a:pt x="4511981" y="12906"/>
                  <a:pt x="4695624" y="0"/>
                </a:cubicBezTo>
                <a:cubicBezTo>
                  <a:pt x="4798445" y="-8265"/>
                  <a:pt x="5089552" y="-45052"/>
                  <a:pt x="5381503" y="0"/>
                </a:cubicBezTo>
                <a:cubicBezTo>
                  <a:pt x="5700015" y="517"/>
                  <a:pt x="6235608" y="4554"/>
                  <a:pt x="6454285" y="0"/>
                </a:cubicBezTo>
                <a:cubicBezTo>
                  <a:pt x="6704391" y="-20470"/>
                  <a:pt x="6900013" y="8164"/>
                  <a:pt x="7333617" y="0"/>
                </a:cubicBezTo>
                <a:cubicBezTo>
                  <a:pt x="7715336" y="4051"/>
                  <a:pt x="7914540" y="22172"/>
                  <a:pt x="8116220" y="0"/>
                </a:cubicBezTo>
                <a:cubicBezTo>
                  <a:pt x="8209579" y="-3408"/>
                  <a:pt x="8388545" y="14642"/>
                  <a:pt x="8484044" y="0"/>
                </a:cubicBezTo>
                <a:cubicBezTo>
                  <a:pt x="8579543" y="-14642"/>
                  <a:pt x="8793688" y="-728"/>
                  <a:pt x="8898825" y="0"/>
                </a:cubicBezTo>
                <a:cubicBezTo>
                  <a:pt x="9135173" y="-34345"/>
                  <a:pt x="9374885" y="-19807"/>
                  <a:pt x="9672636" y="0"/>
                </a:cubicBezTo>
                <a:cubicBezTo>
                  <a:pt x="9699426" y="52208"/>
                  <a:pt x="9682669" y="110552"/>
                  <a:pt x="9672636" y="175828"/>
                </a:cubicBezTo>
                <a:cubicBezTo>
                  <a:pt x="9662715" y="250095"/>
                  <a:pt x="9669064" y="313269"/>
                  <a:pt x="9672636" y="378125"/>
                </a:cubicBezTo>
                <a:cubicBezTo>
                  <a:pt x="9665351" y="442732"/>
                  <a:pt x="9671706" y="456363"/>
                  <a:pt x="9672636" y="527485"/>
                </a:cubicBezTo>
                <a:cubicBezTo>
                  <a:pt x="9674157" y="595406"/>
                  <a:pt x="9695724" y="630030"/>
                  <a:pt x="9672636" y="676844"/>
                </a:cubicBezTo>
                <a:cubicBezTo>
                  <a:pt x="9661998" y="729053"/>
                  <a:pt x="9704187" y="794391"/>
                  <a:pt x="9672636" y="852672"/>
                </a:cubicBezTo>
                <a:cubicBezTo>
                  <a:pt x="9636194" y="917797"/>
                  <a:pt x="9650456" y="953203"/>
                  <a:pt x="9672636" y="1068204"/>
                </a:cubicBezTo>
                <a:cubicBezTo>
                  <a:pt x="9674826" y="1170358"/>
                  <a:pt x="9598154" y="1217171"/>
                  <a:pt x="9672636" y="1323439"/>
                </a:cubicBezTo>
                <a:cubicBezTo>
                  <a:pt x="9421255" y="1286170"/>
                  <a:pt x="9205713" y="1315741"/>
                  <a:pt x="9083484" y="1323439"/>
                </a:cubicBezTo>
                <a:cubicBezTo>
                  <a:pt x="8942649" y="1337746"/>
                  <a:pt x="8655359" y="1330864"/>
                  <a:pt x="8494332" y="1323439"/>
                </a:cubicBezTo>
                <a:cubicBezTo>
                  <a:pt x="8373945" y="1329800"/>
                  <a:pt x="8056021" y="1352917"/>
                  <a:pt x="7808455" y="1323439"/>
                </a:cubicBezTo>
                <a:cubicBezTo>
                  <a:pt x="7688995" y="1303213"/>
                  <a:pt x="7138195" y="1348244"/>
                  <a:pt x="6832397" y="1323439"/>
                </a:cubicBezTo>
                <a:cubicBezTo>
                  <a:pt x="6515224" y="1341720"/>
                  <a:pt x="6397304" y="1319913"/>
                  <a:pt x="6146520" y="1323439"/>
                </a:cubicBezTo>
                <a:cubicBezTo>
                  <a:pt x="5865139" y="1333107"/>
                  <a:pt x="5513066" y="1255359"/>
                  <a:pt x="5267190" y="1323439"/>
                </a:cubicBezTo>
                <a:cubicBezTo>
                  <a:pt x="5013253" y="1310292"/>
                  <a:pt x="4822892" y="1337784"/>
                  <a:pt x="4581312" y="1323439"/>
                </a:cubicBezTo>
                <a:cubicBezTo>
                  <a:pt x="4431917" y="1304574"/>
                  <a:pt x="4278707" y="1328385"/>
                  <a:pt x="4159233" y="1323439"/>
                </a:cubicBezTo>
                <a:cubicBezTo>
                  <a:pt x="4039759" y="1318493"/>
                  <a:pt x="3825828" y="1330926"/>
                  <a:pt x="3701980" y="1323439"/>
                </a:cubicBezTo>
                <a:cubicBezTo>
                  <a:pt x="3477349" y="1366860"/>
                  <a:pt x="3214362" y="1363842"/>
                  <a:pt x="2919377" y="1323439"/>
                </a:cubicBezTo>
                <a:cubicBezTo>
                  <a:pt x="2600911" y="1310639"/>
                  <a:pt x="2478499" y="1272199"/>
                  <a:pt x="2136773" y="1323439"/>
                </a:cubicBezTo>
                <a:cubicBezTo>
                  <a:pt x="1883587" y="1358246"/>
                  <a:pt x="1370730" y="1411479"/>
                  <a:pt x="1063989" y="1323439"/>
                </a:cubicBezTo>
                <a:cubicBezTo>
                  <a:pt x="628422" y="1373782"/>
                  <a:pt x="466727" y="1377795"/>
                  <a:pt x="0" y="1323439"/>
                </a:cubicBezTo>
                <a:cubicBezTo>
                  <a:pt x="7660" y="1276595"/>
                  <a:pt x="14077" y="1246035"/>
                  <a:pt x="0" y="1174079"/>
                </a:cubicBezTo>
                <a:cubicBezTo>
                  <a:pt x="-11798" y="1110535"/>
                  <a:pt x="-18453" y="1086234"/>
                  <a:pt x="0" y="1011485"/>
                </a:cubicBezTo>
                <a:cubicBezTo>
                  <a:pt x="35824" y="947101"/>
                  <a:pt x="-34829" y="850307"/>
                  <a:pt x="0" y="795954"/>
                </a:cubicBezTo>
                <a:cubicBezTo>
                  <a:pt x="37368" y="735645"/>
                  <a:pt x="5402" y="708303"/>
                  <a:pt x="0" y="620125"/>
                </a:cubicBezTo>
                <a:cubicBezTo>
                  <a:pt x="3116" y="533358"/>
                  <a:pt x="-13372" y="502873"/>
                  <a:pt x="0" y="457531"/>
                </a:cubicBezTo>
                <a:cubicBezTo>
                  <a:pt x="8642" y="402840"/>
                  <a:pt x="31240" y="309113"/>
                  <a:pt x="0" y="242000"/>
                </a:cubicBezTo>
                <a:cubicBezTo>
                  <a:pt x="-18593" y="181989"/>
                  <a:pt x="33440" y="113164"/>
                  <a:pt x="0" y="0"/>
                </a:cubicBezTo>
                <a:close/>
              </a:path>
              <a:path w="9672636" h="1323439" fill="none" stroke="0" extrusionOk="0">
                <a:moveTo>
                  <a:pt x="0" y="0"/>
                </a:moveTo>
                <a:cubicBezTo>
                  <a:pt x="422119" y="-10438"/>
                  <a:pt x="709121" y="10976"/>
                  <a:pt x="1072783" y="0"/>
                </a:cubicBezTo>
                <a:cubicBezTo>
                  <a:pt x="1366053" y="-45975"/>
                  <a:pt x="1787808" y="61578"/>
                  <a:pt x="2048839" y="0"/>
                </a:cubicBezTo>
                <a:cubicBezTo>
                  <a:pt x="2335537" y="-7130"/>
                  <a:pt x="2446359" y="-12025"/>
                  <a:pt x="2637991" y="0"/>
                </a:cubicBezTo>
                <a:cubicBezTo>
                  <a:pt x="2822218" y="109356"/>
                  <a:pt x="3102540" y="-86994"/>
                  <a:pt x="3420595" y="0"/>
                </a:cubicBezTo>
                <a:cubicBezTo>
                  <a:pt x="3690337" y="-10412"/>
                  <a:pt x="3745888" y="-19011"/>
                  <a:pt x="4009747" y="0"/>
                </a:cubicBezTo>
                <a:cubicBezTo>
                  <a:pt x="4228241" y="13044"/>
                  <a:pt x="4664850" y="-9202"/>
                  <a:pt x="4889077" y="0"/>
                </a:cubicBezTo>
                <a:cubicBezTo>
                  <a:pt x="5046400" y="41362"/>
                  <a:pt x="5340566" y="-44377"/>
                  <a:pt x="5671682" y="0"/>
                </a:cubicBezTo>
                <a:cubicBezTo>
                  <a:pt x="5952880" y="-33150"/>
                  <a:pt x="6116208" y="-861"/>
                  <a:pt x="6357559" y="0"/>
                </a:cubicBezTo>
                <a:cubicBezTo>
                  <a:pt x="6499979" y="-7466"/>
                  <a:pt x="6833063" y="-36243"/>
                  <a:pt x="6946711" y="0"/>
                </a:cubicBezTo>
                <a:cubicBezTo>
                  <a:pt x="7098726" y="-24251"/>
                  <a:pt x="7709885" y="7693"/>
                  <a:pt x="7922767" y="0"/>
                </a:cubicBezTo>
                <a:cubicBezTo>
                  <a:pt x="8265274" y="59193"/>
                  <a:pt x="8937670" y="-150829"/>
                  <a:pt x="9672636" y="0"/>
                </a:cubicBezTo>
                <a:cubicBezTo>
                  <a:pt x="9671798" y="37426"/>
                  <a:pt x="9691584" y="81587"/>
                  <a:pt x="9672636" y="175828"/>
                </a:cubicBezTo>
                <a:cubicBezTo>
                  <a:pt x="9650146" y="257568"/>
                  <a:pt x="9644864" y="291059"/>
                  <a:pt x="9672636" y="325187"/>
                </a:cubicBezTo>
                <a:cubicBezTo>
                  <a:pt x="9711721" y="359619"/>
                  <a:pt x="9706963" y="459282"/>
                  <a:pt x="9672636" y="514250"/>
                </a:cubicBezTo>
                <a:cubicBezTo>
                  <a:pt x="9635720" y="580317"/>
                  <a:pt x="9658872" y="617933"/>
                  <a:pt x="9672636" y="663610"/>
                </a:cubicBezTo>
                <a:cubicBezTo>
                  <a:pt x="9670286" y="703824"/>
                  <a:pt x="9662484" y="808144"/>
                  <a:pt x="9672636" y="852672"/>
                </a:cubicBezTo>
                <a:cubicBezTo>
                  <a:pt x="9693133" y="911779"/>
                  <a:pt x="9654739" y="935819"/>
                  <a:pt x="9672636" y="1002032"/>
                </a:cubicBezTo>
                <a:cubicBezTo>
                  <a:pt x="9712120" y="1057905"/>
                  <a:pt x="9646403" y="1228424"/>
                  <a:pt x="9672636" y="1323439"/>
                </a:cubicBezTo>
                <a:cubicBezTo>
                  <a:pt x="9327100" y="1241748"/>
                  <a:pt x="9063996" y="1327470"/>
                  <a:pt x="8696579" y="1323439"/>
                </a:cubicBezTo>
                <a:cubicBezTo>
                  <a:pt x="8392598" y="1298242"/>
                  <a:pt x="8061625" y="1287631"/>
                  <a:pt x="7720522" y="1323439"/>
                </a:cubicBezTo>
                <a:cubicBezTo>
                  <a:pt x="7392474" y="1323390"/>
                  <a:pt x="7091095" y="1295117"/>
                  <a:pt x="6841191" y="1323439"/>
                </a:cubicBezTo>
                <a:cubicBezTo>
                  <a:pt x="6572357" y="1347053"/>
                  <a:pt x="6438374" y="1309378"/>
                  <a:pt x="6155314" y="1323439"/>
                </a:cubicBezTo>
                <a:cubicBezTo>
                  <a:pt x="5895382" y="1307000"/>
                  <a:pt x="5629688" y="1337166"/>
                  <a:pt x="5469435" y="1323439"/>
                </a:cubicBezTo>
                <a:cubicBezTo>
                  <a:pt x="5277035" y="1361319"/>
                  <a:pt x="4760860" y="1320245"/>
                  <a:pt x="4590105" y="1323439"/>
                </a:cubicBezTo>
                <a:cubicBezTo>
                  <a:pt x="4423282" y="1264494"/>
                  <a:pt x="3991076" y="1233582"/>
                  <a:pt x="3614048" y="1323439"/>
                </a:cubicBezTo>
                <a:cubicBezTo>
                  <a:pt x="3239158" y="1304400"/>
                  <a:pt x="3286055" y="1337266"/>
                  <a:pt x="3024897" y="1323439"/>
                </a:cubicBezTo>
                <a:cubicBezTo>
                  <a:pt x="2745793" y="1331975"/>
                  <a:pt x="2712177" y="1310212"/>
                  <a:pt x="2435745" y="1323439"/>
                </a:cubicBezTo>
                <a:cubicBezTo>
                  <a:pt x="2177562" y="1354627"/>
                  <a:pt x="1644596" y="1388179"/>
                  <a:pt x="1362962" y="1323439"/>
                </a:cubicBezTo>
                <a:cubicBezTo>
                  <a:pt x="974577" y="1295147"/>
                  <a:pt x="617238" y="1362036"/>
                  <a:pt x="0" y="1323439"/>
                </a:cubicBezTo>
                <a:cubicBezTo>
                  <a:pt x="34979" y="1255174"/>
                  <a:pt x="21892" y="1224213"/>
                  <a:pt x="0" y="1147610"/>
                </a:cubicBezTo>
                <a:cubicBezTo>
                  <a:pt x="-17459" y="1074388"/>
                  <a:pt x="-6531" y="1021693"/>
                  <a:pt x="0" y="998251"/>
                </a:cubicBezTo>
                <a:cubicBezTo>
                  <a:pt x="-5895" y="943382"/>
                  <a:pt x="-37637" y="861607"/>
                  <a:pt x="0" y="782719"/>
                </a:cubicBezTo>
                <a:cubicBezTo>
                  <a:pt x="41825" y="722113"/>
                  <a:pt x="-8369" y="655459"/>
                  <a:pt x="0" y="606891"/>
                </a:cubicBezTo>
                <a:cubicBezTo>
                  <a:pt x="14272" y="579955"/>
                  <a:pt x="-23862" y="530953"/>
                  <a:pt x="0" y="431062"/>
                </a:cubicBezTo>
                <a:cubicBezTo>
                  <a:pt x="24332" y="344039"/>
                  <a:pt x="24622" y="296010"/>
                  <a:pt x="0" y="255234"/>
                </a:cubicBezTo>
                <a:cubicBezTo>
                  <a:pt x="-45467" y="215041"/>
                  <a:pt x="32523" y="61898"/>
                  <a:pt x="0" y="0"/>
                </a:cubicBezTo>
                <a:close/>
              </a:path>
              <a:path w="9672636" h="1323439" fill="none" stroke="0" extrusionOk="0">
                <a:moveTo>
                  <a:pt x="0" y="0"/>
                </a:moveTo>
                <a:cubicBezTo>
                  <a:pt x="465300" y="1651"/>
                  <a:pt x="706378" y="6668"/>
                  <a:pt x="1072783" y="0"/>
                </a:cubicBezTo>
                <a:cubicBezTo>
                  <a:pt x="1371147" y="-76563"/>
                  <a:pt x="1778808" y="55437"/>
                  <a:pt x="2048839" y="0"/>
                </a:cubicBezTo>
                <a:cubicBezTo>
                  <a:pt x="2334304" y="13569"/>
                  <a:pt x="2436788" y="-34969"/>
                  <a:pt x="2637991" y="0"/>
                </a:cubicBezTo>
                <a:cubicBezTo>
                  <a:pt x="2819261" y="27411"/>
                  <a:pt x="3171625" y="-58718"/>
                  <a:pt x="3420595" y="0"/>
                </a:cubicBezTo>
                <a:cubicBezTo>
                  <a:pt x="3613714" y="-7020"/>
                  <a:pt x="3861707" y="-15150"/>
                  <a:pt x="4009747" y="0"/>
                </a:cubicBezTo>
                <a:cubicBezTo>
                  <a:pt x="4263875" y="51342"/>
                  <a:pt x="4665903" y="18795"/>
                  <a:pt x="4889077" y="0"/>
                </a:cubicBezTo>
                <a:cubicBezTo>
                  <a:pt x="5012274" y="-46202"/>
                  <a:pt x="5397537" y="14547"/>
                  <a:pt x="5671682" y="0"/>
                </a:cubicBezTo>
                <a:cubicBezTo>
                  <a:pt x="5799743" y="22669"/>
                  <a:pt x="6161795" y="41066"/>
                  <a:pt x="6357559" y="0"/>
                </a:cubicBezTo>
                <a:cubicBezTo>
                  <a:pt x="6628549" y="12541"/>
                  <a:pt x="6713472" y="13440"/>
                  <a:pt x="6946711" y="0"/>
                </a:cubicBezTo>
                <a:cubicBezTo>
                  <a:pt x="7111216" y="-14218"/>
                  <a:pt x="7733642" y="2857"/>
                  <a:pt x="7922767" y="0"/>
                </a:cubicBezTo>
                <a:cubicBezTo>
                  <a:pt x="8088733" y="-35471"/>
                  <a:pt x="8962099" y="21467"/>
                  <a:pt x="9672636" y="0"/>
                </a:cubicBezTo>
                <a:cubicBezTo>
                  <a:pt x="9671455" y="45169"/>
                  <a:pt x="9696673" y="77653"/>
                  <a:pt x="9672636" y="175828"/>
                </a:cubicBezTo>
                <a:cubicBezTo>
                  <a:pt x="9649632" y="253343"/>
                  <a:pt x="9636216" y="293515"/>
                  <a:pt x="9672636" y="325187"/>
                </a:cubicBezTo>
                <a:cubicBezTo>
                  <a:pt x="9687950" y="349600"/>
                  <a:pt x="9718756" y="468413"/>
                  <a:pt x="9672636" y="514250"/>
                </a:cubicBezTo>
                <a:cubicBezTo>
                  <a:pt x="9638740" y="566193"/>
                  <a:pt x="9671825" y="617043"/>
                  <a:pt x="9672636" y="663610"/>
                </a:cubicBezTo>
                <a:cubicBezTo>
                  <a:pt x="9647467" y="702008"/>
                  <a:pt x="9639323" y="809136"/>
                  <a:pt x="9672636" y="852672"/>
                </a:cubicBezTo>
                <a:cubicBezTo>
                  <a:pt x="9690497" y="895531"/>
                  <a:pt x="9645690" y="948421"/>
                  <a:pt x="9672636" y="1002032"/>
                </a:cubicBezTo>
                <a:cubicBezTo>
                  <a:pt x="9728637" y="1051511"/>
                  <a:pt x="9669319" y="1208036"/>
                  <a:pt x="9672636" y="1323439"/>
                </a:cubicBezTo>
                <a:cubicBezTo>
                  <a:pt x="9427290" y="1399519"/>
                  <a:pt x="9109499" y="1332082"/>
                  <a:pt x="8696579" y="1323439"/>
                </a:cubicBezTo>
                <a:cubicBezTo>
                  <a:pt x="8271507" y="1343281"/>
                  <a:pt x="8019346" y="1392107"/>
                  <a:pt x="7720522" y="1323439"/>
                </a:cubicBezTo>
                <a:cubicBezTo>
                  <a:pt x="7347111" y="1322542"/>
                  <a:pt x="7111014" y="1311904"/>
                  <a:pt x="6841191" y="1323439"/>
                </a:cubicBezTo>
                <a:cubicBezTo>
                  <a:pt x="6626687" y="1357126"/>
                  <a:pt x="6458418" y="1314514"/>
                  <a:pt x="6155314" y="1323439"/>
                </a:cubicBezTo>
                <a:cubicBezTo>
                  <a:pt x="5895688" y="1336437"/>
                  <a:pt x="5643485" y="1303244"/>
                  <a:pt x="5469435" y="1323439"/>
                </a:cubicBezTo>
                <a:cubicBezTo>
                  <a:pt x="5285915" y="1299231"/>
                  <a:pt x="4726784" y="1315181"/>
                  <a:pt x="4590105" y="1323439"/>
                </a:cubicBezTo>
                <a:cubicBezTo>
                  <a:pt x="4367736" y="1347214"/>
                  <a:pt x="3872601" y="1310227"/>
                  <a:pt x="3614048" y="1323439"/>
                </a:cubicBezTo>
                <a:cubicBezTo>
                  <a:pt x="3237552" y="1308904"/>
                  <a:pt x="3285015" y="1308934"/>
                  <a:pt x="3024897" y="1323439"/>
                </a:cubicBezTo>
                <a:cubicBezTo>
                  <a:pt x="2761720" y="1323579"/>
                  <a:pt x="2720718" y="1334525"/>
                  <a:pt x="2435745" y="1323439"/>
                </a:cubicBezTo>
                <a:cubicBezTo>
                  <a:pt x="2144729" y="1404982"/>
                  <a:pt x="1753057" y="1324746"/>
                  <a:pt x="1362962" y="1323439"/>
                </a:cubicBezTo>
                <a:cubicBezTo>
                  <a:pt x="908121" y="1303879"/>
                  <a:pt x="575399" y="1344146"/>
                  <a:pt x="0" y="1323439"/>
                </a:cubicBezTo>
                <a:cubicBezTo>
                  <a:pt x="27754" y="1255373"/>
                  <a:pt x="15881" y="1226805"/>
                  <a:pt x="0" y="1147610"/>
                </a:cubicBezTo>
                <a:cubicBezTo>
                  <a:pt x="-21742" y="1068503"/>
                  <a:pt x="2152" y="1033858"/>
                  <a:pt x="0" y="998251"/>
                </a:cubicBezTo>
                <a:cubicBezTo>
                  <a:pt x="3353" y="967484"/>
                  <a:pt x="-29911" y="851693"/>
                  <a:pt x="0" y="782719"/>
                </a:cubicBezTo>
                <a:cubicBezTo>
                  <a:pt x="50526" y="706550"/>
                  <a:pt x="-6608" y="644793"/>
                  <a:pt x="0" y="606891"/>
                </a:cubicBezTo>
                <a:cubicBezTo>
                  <a:pt x="42391" y="565647"/>
                  <a:pt x="-37723" y="524661"/>
                  <a:pt x="0" y="431062"/>
                </a:cubicBezTo>
                <a:cubicBezTo>
                  <a:pt x="34351" y="345873"/>
                  <a:pt x="28082" y="291491"/>
                  <a:pt x="0" y="255234"/>
                </a:cubicBezTo>
                <a:cubicBezTo>
                  <a:pt x="-16175" y="209651"/>
                  <a:pt x="15995" y="67945"/>
                  <a:pt x="0" y="0"/>
                </a:cubicBezTo>
                <a:close/>
              </a:path>
            </a:pathLst>
          </a:custGeom>
          <a:solidFill>
            <a:srgbClr val="F9CEFE"/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9672636"/>
                      <a:gd name="connsiteY0" fmla="*/ 0 h 1323439"/>
                      <a:gd name="connsiteX1" fmla="*/ 1072783 w 9672636"/>
                      <a:gd name="connsiteY1" fmla="*/ 0 h 1323439"/>
                      <a:gd name="connsiteX2" fmla="*/ 2048839 w 9672636"/>
                      <a:gd name="connsiteY2" fmla="*/ 0 h 1323439"/>
                      <a:gd name="connsiteX3" fmla="*/ 2637991 w 9672636"/>
                      <a:gd name="connsiteY3" fmla="*/ 0 h 1323439"/>
                      <a:gd name="connsiteX4" fmla="*/ 3420595 w 9672636"/>
                      <a:gd name="connsiteY4" fmla="*/ 0 h 1323439"/>
                      <a:gd name="connsiteX5" fmla="*/ 4009747 w 9672636"/>
                      <a:gd name="connsiteY5" fmla="*/ 0 h 1323439"/>
                      <a:gd name="connsiteX6" fmla="*/ 4889077 w 9672636"/>
                      <a:gd name="connsiteY6" fmla="*/ 0 h 1323439"/>
                      <a:gd name="connsiteX7" fmla="*/ 5671682 w 9672636"/>
                      <a:gd name="connsiteY7" fmla="*/ 0 h 1323439"/>
                      <a:gd name="connsiteX8" fmla="*/ 6357559 w 9672636"/>
                      <a:gd name="connsiteY8" fmla="*/ 0 h 1323439"/>
                      <a:gd name="connsiteX9" fmla="*/ 6946711 w 9672636"/>
                      <a:gd name="connsiteY9" fmla="*/ 0 h 1323439"/>
                      <a:gd name="connsiteX10" fmla="*/ 7922767 w 9672636"/>
                      <a:gd name="connsiteY10" fmla="*/ 0 h 1323439"/>
                      <a:gd name="connsiteX11" fmla="*/ 9672636 w 9672636"/>
                      <a:gd name="connsiteY11" fmla="*/ 0 h 1323439"/>
                      <a:gd name="connsiteX12" fmla="*/ 9672636 w 9672636"/>
                      <a:gd name="connsiteY12" fmla="*/ 175828 h 1323439"/>
                      <a:gd name="connsiteX13" fmla="*/ 9672636 w 9672636"/>
                      <a:gd name="connsiteY13" fmla="*/ 325187 h 1323439"/>
                      <a:gd name="connsiteX14" fmla="*/ 9672636 w 9672636"/>
                      <a:gd name="connsiteY14" fmla="*/ 514250 h 1323439"/>
                      <a:gd name="connsiteX15" fmla="*/ 9672636 w 9672636"/>
                      <a:gd name="connsiteY15" fmla="*/ 663610 h 1323439"/>
                      <a:gd name="connsiteX16" fmla="*/ 9672636 w 9672636"/>
                      <a:gd name="connsiteY16" fmla="*/ 852672 h 1323439"/>
                      <a:gd name="connsiteX17" fmla="*/ 9672636 w 9672636"/>
                      <a:gd name="connsiteY17" fmla="*/ 1002032 h 1323439"/>
                      <a:gd name="connsiteX18" fmla="*/ 9672636 w 9672636"/>
                      <a:gd name="connsiteY18" fmla="*/ 1323439 h 1323439"/>
                      <a:gd name="connsiteX19" fmla="*/ 8696579 w 9672636"/>
                      <a:gd name="connsiteY19" fmla="*/ 1323439 h 1323439"/>
                      <a:gd name="connsiteX20" fmla="*/ 7720522 w 9672636"/>
                      <a:gd name="connsiteY20" fmla="*/ 1323439 h 1323439"/>
                      <a:gd name="connsiteX21" fmla="*/ 6841191 w 9672636"/>
                      <a:gd name="connsiteY21" fmla="*/ 1323439 h 1323439"/>
                      <a:gd name="connsiteX22" fmla="*/ 6155314 w 9672636"/>
                      <a:gd name="connsiteY22" fmla="*/ 1323439 h 1323439"/>
                      <a:gd name="connsiteX23" fmla="*/ 5469435 w 9672636"/>
                      <a:gd name="connsiteY23" fmla="*/ 1323439 h 1323439"/>
                      <a:gd name="connsiteX24" fmla="*/ 4590105 w 9672636"/>
                      <a:gd name="connsiteY24" fmla="*/ 1323439 h 1323439"/>
                      <a:gd name="connsiteX25" fmla="*/ 3614048 w 9672636"/>
                      <a:gd name="connsiteY25" fmla="*/ 1323439 h 1323439"/>
                      <a:gd name="connsiteX26" fmla="*/ 3024897 w 9672636"/>
                      <a:gd name="connsiteY26" fmla="*/ 1323439 h 1323439"/>
                      <a:gd name="connsiteX27" fmla="*/ 2435745 w 9672636"/>
                      <a:gd name="connsiteY27" fmla="*/ 1323439 h 1323439"/>
                      <a:gd name="connsiteX28" fmla="*/ 1362962 w 9672636"/>
                      <a:gd name="connsiteY28" fmla="*/ 1323439 h 1323439"/>
                      <a:gd name="connsiteX29" fmla="*/ 0 w 9672636"/>
                      <a:gd name="connsiteY29" fmla="*/ 1323439 h 1323439"/>
                      <a:gd name="connsiteX30" fmla="*/ 0 w 9672636"/>
                      <a:gd name="connsiteY30" fmla="*/ 1147610 h 1323439"/>
                      <a:gd name="connsiteX31" fmla="*/ 0 w 9672636"/>
                      <a:gd name="connsiteY31" fmla="*/ 998251 h 1323439"/>
                      <a:gd name="connsiteX32" fmla="*/ 0 w 9672636"/>
                      <a:gd name="connsiteY32" fmla="*/ 782719 h 1323439"/>
                      <a:gd name="connsiteX33" fmla="*/ 0 w 9672636"/>
                      <a:gd name="connsiteY33" fmla="*/ 606891 h 1323439"/>
                      <a:gd name="connsiteX34" fmla="*/ 0 w 9672636"/>
                      <a:gd name="connsiteY34" fmla="*/ 431062 h 1323439"/>
                      <a:gd name="connsiteX35" fmla="*/ 0 w 9672636"/>
                      <a:gd name="connsiteY35" fmla="*/ 255234 h 1323439"/>
                      <a:gd name="connsiteX36" fmla="*/ 0 w 9672636"/>
                      <a:gd name="connsiteY36" fmla="*/ 0 h 1323439"/>
                      <a:gd name="connsiteX0" fmla="*/ 0 w 9672636"/>
                      <a:gd name="connsiteY0" fmla="*/ 0 h 1323439"/>
                      <a:gd name="connsiteX1" fmla="*/ 589151 w 9672636"/>
                      <a:gd name="connsiteY1" fmla="*/ 0 h 1323439"/>
                      <a:gd name="connsiteX2" fmla="*/ 1178303 w 9672636"/>
                      <a:gd name="connsiteY2" fmla="*/ 0 h 1323439"/>
                      <a:gd name="connsiteX3" fmla="*/ 2154359 w 9672636"/>
                      <a:gd name="connsiteY3" fmla="*/ 0 h 1323439"/>
                      <a:gd name="connsiteX4" fmla="*/ 3130416 w 9672636"/>
                      <a:gd name="connsiteY4" fmla="*/ 0 h 1323439"/>
                      <a:gd name="connsiteX5" fmla="*/ 4009747 w 9672636"/>
                      <a:gd name="connsiteY5" fmla="*/ 0 h 1323439"/>
                      <a:gd name="connsiteX6" fmla="*/ 4695624 w 9672636"/>
                      <a:gd name="connsiteY6" fmla="*/ 0 h 1323439"/>
                      <a:gd name="connsiteX7" fmla="*/ 5381503 w 9672636"/>
                      <a:gd name="connsiteY7" fmla="*/ 0 h 1323439"/>
                      <a:gd name="connsiteX8" fmla="*/ 6454285 w 9672636"/>
                      <a:gd name="connsiteY8" fmla="*/ 0 h 1323439"/>
                      <a:gd name="connsiteX9" fmla="*/ 7333617 w 9672636"/>
                      <a:gd name="connsiteY9" fmla="*/ 0 h 1323439"/>
                      <a:gd name="connsiteX10" fmla="*/ 8116220 w 9672636"/>
                      <a:gd name="connsiteY10" fmla="*/ 0 h 1323439"/>
                      <a:gd name="connsiteX11" fmla="*/ 8898825 w 9672636"/>
                      <a:gd name="connsiteY11" fmla="*/ 0 h 1323439"/>
                      <a:gd name="connsiteX12" fmla="*/ 9672636 w 9672636"/>
                      <a:gd name="connsiteY12" fmla="*/ 0 h 1323439"/>
                      <a:gd name="connsiteX13" fmla="*/ 9672636 w 9672636"/>
                      <a:gd name="connsiteY13" fmla="*/ 175828 h 1323439"/>
                      <a:gd name="connsiteX14" fmla="*/ 9672636 w 9672636"/>
                      <a:gd name="connsiteY14" fmla="*/ 378125 h 1323439"/>
                      <a:gd name="connsiteX15" fmla="*/ 9672636 w 9672636"/>
                      <a:gd name="connsiteY15" fmla="*/ 527485 h 1323439"/>
                      <a:gd name="connsiteX16" fmla="*/ 9672636 w 9672636"/>
                      <a:gd name="connsiteY16" fmla="*/ 676844 h 1323439"/>
                      <a:gd name="connsiteX17" fmla="*/ 9672636 w 9672636"/>
                      <a:gd name="connsiteY17" fmla="*/ 852672 h 1323439"/>
                      <a:gd name="connsiteX18" fmla="*/ 9672636 w 9672636"/>
                      <a:gd name="connsiteY18" fmla="*/ 1068204 h 1323439"/>
                      <a:gd name="connsiteX19" fmla="*/ 9672636 w 9672636"/>
                      <a:gd name="connsiteY19" fmla="*/ 1323439 h 1323439"/>
                      <a:gd name="connsiteX20" fmla="*/ 9083484 w 9672636"/>
                      <a:gd name="connsiteY20" fmla="*/ 1323439 h 1323439"/>
                      <a:gd name="connsiteX21" fmla="*/ 8494332 w 9672636"/>
                      <a:gd name="connsiteY21" fmla="*/ 1323439 h 1323439"/>
                      <a:gd name="connsiteX22" fmla="*/ 7808455 w 9672636"/>
                      <a:gd name="connsiteY22" fmla="*/ 1323439 h 1323439"/>
                      <a:gd name="connsiteX23" fmla="*/ 6832397 w 9672636"/>
                      <a:gd name="connsiteY23" fmla="*/ 1323439 h 1323439"/>
                      <a:gd name="connsiteX24" fmla="*/ 6146520 w 9672636"/>
                      <a:gd name="connsiteY24" fmla="*/ 1323439 h 1323439"/>
                      <a:gd name="connsiteX25" fmla="*/ 5267190 w 9672636"/>
                      <a:gd name="connsiteY25" fmla="*/ 1323439 h 1323439"/>
                      <a:gd name="connsiteX26" fmla="*/ 4581312 w 9672636"/>
                      <a:gd name="connsiteY26" fmla="*/ 1323439 h 1323439"/>
                      <a:gd name="connsiteX27" fmla="*/ 3701980 w 9672636"/>
                      <a:gd name="connsiteY27" fmla="*/ 1323439 h 1323439"/>
                      <a:gd name="connsiteX28" fmla="*/ 2919377 w 9672636"/>
                      <a:gd name="connsiteY28" fmla="*/ 1323439 h 1323439"/>
                      <a:gd name="connsiteX29" fmla="*/ 2136773 w 9672636"/>
                      <a:gd name="connsiteY29" fmla="*/ 1323439 h 1323439"/>
                      <a:gd name="connsiteX30" fmla="*/ 1063989 w 9672636"/>
                      <a:gd name="connsiteY30" fmla="*/ 1323439 h 1323439"/>
                      <a:gd name="connsiteX31" fmla="*/ 0 w 9672636"/>
                      <a:gd name="connsiteY31" fmla="*/ 1323439 h 1323439"/>
                      <a:gd name="connsiteX32" fmla="*/ 0 w 9672636"/>
                      <a:gd name="connsiteY32" fmla="*/ 1174079 h 1323439"/>
                      <a:gd name="connsiteX33" fmla="*/ 0 w 9672636"/>
                      <a:gd name="connsiteY33" fmla="*/ 1011485 h 1323439"/>
                      <a:gd name="connsiteX34" fmla="*/ 0 w 9672636"/>
                      <a:gd name="connsiteY34" fmla="*/ 795954 h 1323439"/>
                      <a:gd name="connsiteX35" fmla="*/ 0 w 9672636"/>
                      <a:gd name="connsiteY35" fmla="*/ 620125 h 1323439"/>
                      <a:gd name="connsiteX36" fmla="*/ 0 w 9672636"/>
                      <a:gd name="connsiteY36" fmla="*/ 457531 h 1323439"/>
                      <a:gd name="connsiteX37" fmla="*/ 0 w 9672636"/>
                      <a:gd name="connsiteY37" fmla="*/ 242000 h 1323439"/>
                      <a:gd name="connsiteX38" fmla="*/ 0 w 9672636"/>
                      <a:gd name="connsiteY38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672636" h="1323439" fill="none" extrusionOk="0">
                        <a:moveTo>
                          <a:pt x="0" y="0"/>
                        </a:moveTo>
                        <a:cubicBezTo>
                          <a:pt x="486682" y="10675"/>
                          <a:pt x="736980" y="11346"/>
                          <a:pt x="1072783" y="0"/>
                        </a:cubicBezTo>
                        <a:cubicBezTo>
                          <a:pt x="1421538" y="-43590"/>
                          <a:pt x="1804037" y="8336"/>
                          <a:pt x="2048839" y="0"/>
                        </a:cubicBezTo>
                        <a:cubicBezTo>
                          <a:pt x="2327440" y="18952"/>
                          <a:pt x="2451096" y="-38906"/>
                          <a:pt x="2637991" y="0"/>
                        </a:cubicBezTo>
                        <a:cubicBezTo>
                          <a:pt x="2817716" y="10857"/>
                          <a:pt x="3183152" y="-16398"/>
                          <a:pt x="3420595" y="0"/>
                        </a:cubicBezTo>
                        <a:cubicBezTo>
                          <a:pt x="3686993" y="-2051"/>
                          <a:pt x="3750802" y="-1664"/>
                          <a:pt x="4009747" y="0"/>
                        </a:cubicBezTo>
                        <a:cubicBezTo>
                          <a:pt x="4271165" y="50924"/>
                          <a:pt x="4671748" y="-5996"/>
                          <a:pt x="4889077" y="0"/>
                        </a:cubicBezTo>
                        <a:cubicBezTo>
                          <a:pt x="5011714" y="-27384"/>
                          <a:pt x="5378581" y="31852"/>
                          <a:pt x="5671682" y="0"/>
                        </a:cubicBezTo>
                        <a:cubicBezTo>
                          <a:pt x="5812458" y="-2227"/>
                          <a:pt x="6192486" y="14624"/>
                          <a:pt x="6357559" y="0"/>
                        </a:cubicBezTo>
                        <a:cubicBezTo>
                          <a:pt x="6492395" y="-814"/>
                          <a:pt x="6817618" y="-2"/>
                          <a:pt x="6946711" y="0"/>
                        </a:cubicBezTo>
                        <a:cubicBezTo>
                          <a:pt x="7120260" y="-5206"/>
                          <a:pt x="7711756" y="-16666"/>
                          <a:pt x="7922767" y="0"/>
                        </a:cubicBezTo>
                        <a:cubicBezTo>
                          <a:pt x="8008613" y="4928"/>
                          <a:pt x="8859401" y="-95954"/>
                          <a:pt x="9672636" y="0"/>
                        </a:cubicBezTo>
                        <a:cubicBezTo>
                          <a:pt x="9674877" y="47451"/>
                          <a:pt x="9700734" y="80873"/>
                          <a:pt x="9672636" y="175828"/>
                        </a:cubicBezTo>
                        <a:cubicBezTo>
                          <a:pt x="9652079" y="256493"/>
                          <a:pt x="9642622" y="294177"/>
                          <a:pt x="9672636" y="325187"/>
                        </a:cubicBezTo>
                        <a:cubicBezTo>
                          <a:pt x="9689089" y="347537"/>
                          <a:pt x="9714090" y="471851"/>
                          <a:pt x="9672636" y="514250"/>
                        </a:cubicBezTo>
                        <a:cubicBezTo>
                          <a:pt x="9636045" y="568211"/>
                          <a:pt x="9674709" y="618355"/>
                          <a:pt x="9672636" y="663610"/>
                        </a:cubicBezTo>
                        <a:cubicBezTo>
                          <a:pt x="9657549" y="708654"/>
                          <a:pt x="9643944" y="813435"/>
                          <a:pt x="9672636" y="852672"/>
                        </a:cubicBezTo>
                        <a:cubicBezTo>
                          <a:pt x="9691373" y="899707"/>
                          <a:pt x="9651201" y="951827"/>
                          <a:pt x="9672636" y="1002032"/>
                        </a:cubicBezTo>
                        <a:cubicBezTo>
                          <a:pt x="9721467" y="1062141"/>
                          <a:pt x="9667232" y="1215081"/>
                          <a:pt x="9672636" y="1323439"/>
                        </a:cubicBezTo>
                        <a:cubicBezTo>
                          <a:pt x="9411278" y="1346886"/>
                          <a:pt x="9113971" y="1308589"/>
                          <a:pt x="8696579" y="1323439"/>
                        </a:cubicBezTo>
                        <a:cubicBezTo>
                          <a:pt x="8270996" y="1323992"/>
                          <a:pt x="8019112" y="1362125"/>
                          <a:pt x="7720522" y="1323439"/>
                        </a:cubicBezTo>
                        <a:cubicBezTo>
                          <a:pt x="7351729" y="1317370"/>
                          <a:pt x="7122733" y="1303605"/>
                          <a:pt x="6841191" y="1323439"/>
                        </a:cubicBezTo>
                        <a:cubicBezTo>
                          <a:pt x="6608962" y="1353170"/>
                          <a:pt x="6462613" y="1313866"/>
                          <a:pt x="6155314" y="1323439"/>
                        </a:cubicBezTo>
                        <a:cubicBezTo>
                          <a:pt x="5865781" y="1332895"/>
                          <a:pt x="5626672" y="1301297"/>
                          <a:pt x="5469435" y="1323439"/>
                        </a:cubicBezTo>
                        <a:cubicBezTo>
                          <a:pt x="5301161" y="1313478"/>
                          <a:pt x="4735673" y="1330371"/>
                          <a:pt x="4590105" y="1323439"/>
                        </a:cubicBezTo>
                        <a:cubicBezTo>
                          <a:pt x="4404864" y="1330598"/>
                          <a:pt x="3916188" y="1324486"/>
                          <a:pt x="3614048" y="1323439"/>
                        </a:cubicBezTo>
                        <a:cubicBezTo>
                          <a:pt x="3236360" y="1319973"/>
                          <a:pt x="3293782" y="1317906"/>
                          <a:pt x="3024897" y="1323439"/>
                        </a:cubicBezTo>
                        <a:cubicBezTo>
                          <a:pt x="2762560" y="1322845"/>
                          <a:pt x="2720807" y="1329007"/>
                          <a:pt x="2435745" y="1323439"/>
                        </a:cubicBezTo>
                        <a:cubicBezTo>
                          <a:pt x="2114865" y="1378512"/>
                          <a:pt x="1715099" y="1392303"/>
                          <a:pt x="1362962" y="1323439"/>
                        </a:cubicBezTo>
                        <a:cubicBezTo>
                          <a:pt x="912120" y="1275945"/>
                          <a:pt x="571366" y="1355183"/>
                          <a:pt x="0" y="1323439"/>
                        </a:cubicBezTo>
                        <a:cubicBezTo>
                          <a:pt x="26380" y="1250022"/>
                          <a:pt x="19456" y="1225089"/>
                          <a:pt x="0" y="1147610"/>
                        </a:cubicBezTo>
                        <a:cubicBezTo>
                          <a:pt x="-18156" y="1065359"/>
                          <a:pt x="-1885" y="1028433"/>
                          <a:pt x="0" y="998251"/>
                        </a:cubicBezTo>
                        <a:cubicBezTo>
                          <a:pt x="6621" y="964153"/>
                          <a:pt x="-47791" y="857471"/>
                          <a:pt x="0" y="782719"/>
                        </a:cubicBezTo>
                        <a:cubicBezTo>
                          <a:pt x="46401" y="713941"/>
                          <a:pt x="-5633" y="645773"/>
                          <a:pt x="0" y="606891"/>
                        </a:cubicBezTo>
                        <a:cubicBezTo>
                          <a:pt x="25126" y="568097"/>
                          <a:pt x="-36492" y="531443"/>
                          <a:pt x="0" y="431062"/>
                        </a:cubicBezTo>
                        <a:cubicBezTo>
                          <a:pt x="33241" y="345872"/>
                          <a:pt x="26625" y="287788"/>
                          <a:pt x="0" y="255234"/>
                        </a:cubicBezTo>
                        <a:cubicBezTo>
                          <a:pt x="-10270" y="213554"/>
                          <a:pt x="4414" y="64823"/>
                          <a:pt x="0" y="0"/>
                        </a:cubicBezTo>
                        <a:close/>
                      </a:path>
                      <a:path w="9672636" h="1323439" stroke="0" extrusionOk="0">
                        <a:moveTo>
                          <a:pt x="0" y="0"/>
                        </a:moveTo>
                        <a:cubicBezTo>
                          <a:pt x="290074" y="-8084"/>
                          <a:pt x="421825" y="-9903"/>
                          <a:pt x="589151" y="0"/>
                        </a:cubicBezTo>
                        <a:cubicBezTo>
                          <a:pt x="766397" y="5402"/>
                          <a:pt x="891858" y="-9129"/>
                          <a:pt x="1178303" y="0"/>
                        </a:cubicBezTo>
                        <a:cubicBezTo>
                          <a:pt x="1453069" y="-69706"/>
                          <a:pt x="1915129" y="-12735"/>
                          <a:pt x="2154359" y="0"/>
                        </a:cubicBezTo>
                        <a:cubicBezTo>
                          <a:pt x="2484671" y="55266"/>
                          <a:pt x="2841137" y="-16124"/>
                          <a:pt x="3130416" y="0"/>
                        </a:cubicBezTo>
                        <a:cubicBezTo>
                          <a:pt x="3435966" y="16197"/>
                          <a:pt x="3579332" y="-2061"/>
                          <a:pt x="4009747" y="0"/>
                        </a:cubicBezTo>
                        <a:cubicBezTo>
                          <a:pt x="4276428" y="11591"/>
                          <a:pt x="4523875" y="23974"/>
                          <a:pt x="4695624" y="0"/>
                        </a:cubicBezTo>
                        <a:cubicBezTo>
                          <a:pt x="4788839" y="-34955"/>
                          <a:pt x="5106749" y="2509"/>
                          <a:pt x="5381503" y="0"/>
                        </a:cubicBezTo>
                        <a:cubicBezTo>
                          <a:pt x="5698264" y="-23256"/>
                          <a:pt x="6205359" y="34843"/>
                          <a:pt x="6454285" y="0"/>
                        </a:cubicBezTo>
                        <a:cubicBezTo>
                          <a:pt x="6717470" y="-2221"/>
                          <a:pt x="6939824" y="20859"/>
                          <a:pt x="7333617" y="0"/>
                        </a:cubicBezTo>
                        <a:cubicBezTo>
                          <a:pt x="7733342" y="-11267"/>
                          <a:pt x="7913452" y="9113"/>
                          <a:pt x="8116220" y="0"/>
                        </a:cubicBezTo>
                        <a:cubicBezTo>
                          <a:pt x="8328557" y="19"/>
                          <a:pt x="8728047" y="-2404"/>
                          <a:pt x="8898825" y="0"/>
                        </a:cubicBezTo>
                        <a:cubicBezTo>
                          <a:pt x="9133628" y="-22548"/>
                          <a:pt x="9391176" y="-4003"/>
                          <a:pt x="9672636" y="0"/>
                        </a:cubicBezTo>
                        <a:cubicBezTo>
                          <a:pt x="9710608" y="52639"/>
                          <a:pt x="9693154" y="102861"/>
                          <a:pt x="9672636" y="175828"/>
                        </a:cubicBezTo>
                        <a:cubicBezTo>
                          <a:pt x="9657906" y="255683"/>
                          <a:pt x="9666666" y="321102"/>
                          <a:pt x="9672636" y="378125"/>
                        </a:cubicBezTo>
                        <a:cubicBezTo>
                          <a:pt x="9668880" y="439783"/>
                          <a:pt x="9668801" y="458585"/>
                          <a:pt x="9672636" y="527485"/>
                        </a:cubicBezTo>
                        <a:cubicBezTo>
                          <a:pt x="9673681" y="601254"/>
                          <a:pt x="9695902" y="631106"/>
                          <a:pt x="9672636" y="676844"/>
                        </a:cubicBezTo>
                        <a:cubicBezTo>
                          <a:pt x="9657643" y="728878"/>
                          <a:pt x="9699857" y="802783"/>
                          <a:pt x="9672636" y="852672"/>
                        </a:cubicBezTo>
                        <a:cubicBezTo>
                          <a:pt x="9634629" y="912743"/>
                          <a:pt x="9649794" y="962073"/>
                          <a:pt x="9672636" y="1068204"/>
                        </a:cubicBezTo>
                        <a:cubicBezTo>
                          <a:pt x="9683957" y="1156286"/>
                          <a:pt x="9614768" y="1228814"/>
                          <a:pt x="9672636" y="1323439"/>
                        </a:cubicBezTo>
                        <a:cubicBezTo>
                          <a:pt x="9423474" y="1306129"/>
                          <a:pt x="9228075" y="1337655"/>
                          <a:pt x="9083484" y="1323439"/>
                        </a:cubicBezTo>
                        <a:cubicBezTo>
                          <a:pt x="8941588" y="1331897"/>
                          <a:pt x="8635315" y="1318545"/>
                          <a:pt x="8494332" y="1323439"/>
                        </a:cubicBezTo>
                        <a:cubicBezTo>
                          <a:pt x="8348705" y="1345456"/>
                          <a:pt x="8023602" y="1321785"/>
                          <a:pt x="7808455" y="1323439"/>
                        </a:cubicBezTo>
                        <a:cubicBezTo>
                          <a:pt x="7659126" y="1328446"/>
                          <a:pt x="7140326" y="1307888"/>
                          <a:pt x="6832397" y="1323439"/>
                        </a:cubicBezTo>
                        <a:cubicBezTo>
                          <a:pt x="6500205" y="1328185"/>
                          <a:pt x="6398892" y="1313045"/>
                          <a:pt x="6146520" y="1323439"/>
                        </a:cubicBezTo>
                        <a:cubicBezTo>
                          <a:pt x="5860825" y="1309713"/>
                          <a:pt x="5485834" y="1289254"/>
                          <a:pt x="5267190" y="1323439"/>
                        </a:cubicBezTo>
                        <a:cubicBezTo>
                          <a:pt x="5018515" y="1320754"/>
                          <a:pt x="4807663" y="1347487"/>
                          <a:pt x="4581312" y="1323439"/>
                        </a:cubicBezTo>
                        <a:cubicBezTo>
                          <a:pt x="4430813" y="1322051"/>
                          <a:pt x="3993759" y="1323457"/>
                          <a:pt x="3701980" y="1323439"/>
                        </a:cubicBezTo>
                        <a:cubicBezTo>
                          <a:pt x="3460184" y="1320180"/>
                          <a:pt x="3185379" y="1325937"/>
                          <a:pt x="2919377" y="1323439"/>
                        </a:cubicBezTo>
                        <a:cubicBezTo>
                          <a:pt x="2640889" y="1328167"/>
                          <a:pt x="2451059" y="1287876"/>
                          <a:pt x="2136773" y="1323439"/>
                        </a:cubicBezTo>
                        <a:cubicBezTo>
                          <a:pt x="1832864" y="1309400"/>
                          <a:pt x="1419144" y="1354663"/>
                          <a:pt x="1063989" y="1323439"/>
                        </a:cubicBezTo>
                        <a:cubicBezTo>
                          <a:pt x="624473" y="1368549"/>
                          <a:pt x="459832" y="1348994"/>
                          <a:pt x="0" y="1323439"/>
                        </a:cubicBezTo>
                        <a:cubicBezTo>
                          <a:pt x="8759" y="1277622"/>
                          <a:pt x="15051" y="1236589"/>
                          <a:pt x="0" y="1174079"/>
                        </a:cubicBezTo>
                        <a:cubicBezTo>
                          <a:pt x="-8710" y="1106487"/>
                          <a:pt x="-23592" y="1088647"/>
                          <a:pt x="0" y="1011485"/>
                        </a:cubicBezTo>
                        <a:cubicBezTo>
                          <a:pt x="36092" y="945384"/>
                          <a:pt x="-37046" y="848452"/>
                          <a:pt x="0" y="795954"/>
                        </a:cubicBezTo>
                        <a:cubicBezTo>
                          <a:pt x="31416" y="733604"/>
                          <a:pt x="1015" y="708310"/>
                          <a:pt x="0" y="620125"/>
                        </a:cubicBezTo>
                        <a:cubicBezTo>
                          <a:pt x="-1210" y="533723"/>
                          <a:pt x="-10196" y="506116"/>
                          <a:pt x="0" y="457531"/>
                        </a:cubicBezTo>
                        <a:cubicBezTo>
                          <a:pt x="7657" y="404968"/>
                          <a:pt x="27884" y="297453"/>
                          <a:pt x="0" y="242000"/>
                        </a:cubicBezTo>
                        <a:cubicBezTo>
                          <a:pt x="-15623" y="187811"/>
                          <a:pt x="28980" y="98898"/>
                          <a:pt x="0" y="0"/>
                        </a:cubicBezTo>
                        <a:close/>
                      </a:path>
                      <a:path w="9672636" h="1323439" fill="none" stroke="0" extrusionOk="0">
                        <a:moveTo>
                          <a:pt x="0" y="0"/>
                        </a:moveTo>
                        <a:cubicBezTo>
                          <a:pt x="413386" y="-28858"/>
                          <a:pt x="699322" y="8481"/>
                          <a:pt x="1072783" y="0"/>
                        </a:cubicBezTo>
                        <a:cubicBezTo>
                          <a:pt x="1411770" y="-23932"/>
                          <a:pt x="1781066" y="19076"/>
                          <a:pt x="2048839" y="0"/>
                        </a:cubicBezTo>
                        <a:cubicBezTo>
                          <a:pt x="2311022" y="-738"/>
                          <a:pt x="2427902" y="198"/>
                          <a:pt x="2637991" y="0"/>
                        </a:cubicBezTo>
                        <a:cubicBezTo>
                          <a:pt x="2830505" y="64537"/>
                          <a:pt x="3145426" y="-37579"/>
                          <a:pt x="3420595" y="0"/>
                        </a:cubicBezTo>
                        <a:cubicBezTo>
                          <a:pt x="3692517" y="-8795"/>
                          <a:pt x="3754347" y="-9005"/>
                          <a:pt x="4009747" y="0"/>
                        </a:cubicBezTo>
                        <a:cubicBezTo>
                          <a:pt x="4239743" y="22855"/>
                          <a:pt x="4697862" y="12936"/>
                          <a:pt x="4889077" y="0"/>
                        </a:cubicBezTo>
                        <a:cubicBezTo>
                          <a:pt x="5059134" y="-10166"/>
                          <a:pt x="5334944" y="-30842"/>
                          <a:pt x="5671682" y="0"/>
                        </a:cubicBezTo>
                        <a:cubicBezTo>
                          <a:pt x="5977414" y="-31115"/>
                          <a:pt x="6099391" y="16834"/>
                          <a:pt x="6357559" y="0"/>
                        </a:cubicBezTo>
                        <a:cubicBezTo>
                          <a:pt x="6522539" y="5980"/>
                          <a:pt x="6803026" y="-24604"/>
                          <a:pt x="6946711" y="0"/>
                        </a:cubicBezTo>
                        <a:cubicBezTo>
                          <a:pt x="7079163" y="-18963"/>
                          <a:pt x="7709437" y="-2480"/>
                          <a:pt x="7922767" y="0"/>
                        </a:cubicBezTo>
                        <a:cubicBezTo>
                          <a:pt x="8124842" y="33597"/>
                          <a:pt x="8840397" y="-83360"/>
                          <a:pt x="9672636" y="0"/>
                        </a:cubicBezTo>
                        <a:cubicBezTo>
                          <a:pt x="9671655" y="39624"/>
                          <a:pt x="9692679" y="95321"/>
                          <a:pt x="9672636" y="175828"/>
                        </a:cubicBezTo>
                        <a:cubicBezTo>
                          <a:pt x="9651484" y="263155"/>
                          <a:pt x="9645323" y="290152"/>
                          <a:pt x="9672636" y="325187"/>
                        </a:cubicBezTo>
                        <a:cubicBezTo>
                          <a:pt x="9697188" y="363519"/>
                          <a:pt x="9715995" y="463351"/>
                          <a:pt x="9672636" y="514250"/>
                        </a:cubicBezTo>
                        <a:cubicBezTo>
                          <a:pt x="9635984" y="571532"/>
                          <a:pt x="9670175" y="613717"/>
                          <a:pt x="9672636" y="663610"/>
                        </a:cubicBezTo>
                        <a:cubicBezTo>
                          <a:pt x="9678592" y="706196"/>
                          <a:pt x="9659792" y="813358"/>
                          <a:pt x="9672636" y="852672"/>
                        </a:cubicBezTo>
                        <a:cubicBezTo>
                          <a:pt x="9690660" y="903092"/>
                          <a:pt x="9651480" y="943602"/>
                          <a:pt x="9672636" y="1002032"/>
                        </a:cubicBezTo>
                        <a:cubicBezTo>
                          <a:pt x="9721620" y="1053759"/>
                          <a:pt x="9648202" y="1229952"/>
                          <a:pt x="9672636" y="1323439"/>
                        </a:cubicBezTo>
                        <a:cubicBezTo>
                          <a:pt x="9311028" y="1267430"/>
                          <a:pt x="9073233" y="1366584"/>
                          <a:pt x="8696579" y="1323439"/>
                        </a:cubicBezTo>
                        <a:cubicBezTo>
                          <a:pt x="8400295" y="1298141"/>
                          <a:pt x="8060081" y="1317777"/>
                          <a:pt x="7720522" y="1323439"/>
                        </a:cubicBezTo>
                        <a:cubicBezTo>
                          <a:pt x="7404089" y="1342673"/>
                          <a:pt x="7111750" y="1307401"/>
                          <a:pt x="6841191" y="1323439"/>
                        </a:cubicBezTo>
                        <a:cubicBezTo>
                          <a:pt x="6601304" y="1326994"/>
                          <a:pt x="6445903" y="1330710"/>
                          <a:pt x="6155314" y="1323439"/>
                        </a:cubicBezTo>
                        <a:cubicBezTo>
                          <a:pt x="5874222" y="1330662"/>
                          <a:pt x="5620494" y="1343387"/>
                          <a:pt x="5469435" y="1323439"/>
                        </a:cubicBezTo>
                        <a:cubicBezTo>
                          <a:pt x="5293391" y="1333805"/>
                          <a:pt x="4762448" y="1308519"/>
                          <a:pt x="4590105" y="1323439"/>
                        </a:cubicBezTo>
                        <a:cubicBezTo>
                          <a:pt x="4441883" y="1295923"/>
                          <a:pt x="4007121" y="1253019"/>
                          <a:pt x="3614048" y="1323439"/>
                        </a:cubicBezTo>
                        <a:cubicBezTo>
                          <a:pt x="3237241" y="1306199"/>
                          <a:pt x="3279168" y="1328669"/>
                          <a:pt x="3024897" y="1323439"/>
                        </a:cubicBezTo>
                        <a:cubicBezTo>
                          <a:pt x="2753765" y="1332877"/>
                          <a:pt x="2709404" y="1318135"/>
                          <a:pt x="2435745" y="1323439"/>
                        </a:cubicBezTo>
                        <a:cubicBezTo>
                          <a:pt x="2162855" y="1306210"/>
                          <a:pt x="1653667" y="1336700"/>
                          <a:pt x="1362962" y="1323439"/>
                        </a:cubicBezTo>
                        <a:cubicBezTo>
                          <a:pt x="968670" y="1281361"/>
                          <a:pt x="562370" y="1338115"/>
                          <a:pt x="0" y="1323439"/>
                        </a:cubicBezTo>
                        <a:cubicBezTo>
                          <a:pt x="29973" y="1253662"/>
                          <a:pt x="20474" y="1228555"/>
                          <a:pt x="0" y="1147610"/>
                        </a:cubicBezTo>
                        <a:cubicBezTo>
                          <a:pt x="-14796" y="1072589"/>
                          <a:pt x="-4519" y="1027327"/>
                          <a:pt x="0" y="998251"/>
                        </a:cubicBezTo>
                        <a:cubicBezTo>
                          <a:pt x="403" y="945817"/>
                          <a:pt x="-39887" y="863144"/>
                          <a:pt x="0" y="782719"/>
                        </a:cubicBezTo>
                        <a:cubicBezTo>
                          <a:pt x="48156" y="715902"/>
                          <a:pt x="-5439" y="649769"/>
                          <a:pt x="0" y="606891"/>
                        </a:cubicBezTo>
                        <a:cubicBezTo>
                          <a:pt x="14845" y="577335"/>
                          <a:pt x="-25021" y="530016"/>
                          <a:pt x="0" y="431062"/>
                        </a:cubicBezTo>
                        <a:cubicBezTo>
                          <a:pt x="28912" y="342166"/>
                          <a:pt x="25046" y="297627"/>
                          <a:pt x="0" y="255234"/>
                        </a:cubicBezTo>
                        <a:cubicBezTo>
                          <a:pt x="-34060" y="216457"/>
                          <a:pt x="23664" y="630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latin typeface="Century Gothic" panose="020B0502020202020204" pitchFamily="34" charset="0"/>
              </a:rPr>
              <a:t>Common themes include: Love, Friendship, Grief, Family…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BE553-E08A-49EE-8033-567864B8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4605651"/>
            <a:ext cx="3424210" cy="2043112"/>
          </a:xfrm>
          <a:prstGeom prst="rect">
            <a:avLst/>
          </a:prstGeom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F83BC575-0237-402D-B66B-D82347DC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9735"/>
            <a:ext cx="2067339" cy="599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Big Question:</a:t>
            </a:r>
          </a:p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a theme?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Key Vocabulary: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Friendship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Jamie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Pitcher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Grief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Racism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2D6E-F03B-4B25-ABE7-C6BE4BF2BA31}"/>
              </a:ext>
            </a:extLst>
          </p:cNvPr>
          <p:cNvSpPr/>
          <p:nvPr/>
        </p:nvSpPr>
        <p:spPr>
          <a:xfrm>
            <a:off x="2743200" y="164371"/>
            <a:ext cx="8701088" cy="13234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For each example, note down what a theme could be.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F75A5-BADD-4832-B580-0D35CB2C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7714">
            <a:off x="2828385" y="2148146"/>
            <a:ext cx="5044027" cy="31525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D03864-B2B7-418B-81A3-7FA097CC3990}"/>
              </a:ext>
            </a:extLst>
          </p:cNvPr>
          <p:cNvSpPr txBox="1"/>
          <p:nvPr/>
        </p:nvSpPr>
        <p:spPr>
          <a:xfrm>
            <a:off x="8458200" y="1739727"/>
            <a:ext cx="3457574" cy="5016758"/>
          </a:xfrm>
          <a:custGeom>
            <a:avLst/>
            <a:gdLst>
              <a:gd name="connsiteX0" fmla="*/ 0 w 3457574"/>
              <a:gd name="connsiteY0" fmla="*/ 0 h 5016758"/>
              <a:gd name="connsiteX1" fmla="*/ 383476 w 3457574"/>
              <a:gd name="connsiteY1" fmla="*/ 0 h 5016758"/>
              <a:gd name="connsiteX2" fmla="*/ 732376 w 3457574"/>
              <a:gd name="connsiteY2" fmla="*/ 0 h 5016758"/>
              <a:gd name="connsiteX3" fmla="*/ 942974 w 3457574"/>
              <a:gd name="connsiteY3" fmla="*/ 0 h 5016758"/>
              <a:gd name="connsiteX4" fmla="*/ 1222723 w 3457574"/>
              <a:gd name="connsiteY4" fmla="*/ 0 h 5016758"/>
              <a:gd name="connsiteX5" fmla="*/ 1433321 w 3457574"/>
              <a:gd name="connsiteY5" fmla="*/ 0 h 5016758"/>
              <a:gd name="connsiteX6" fmla="*/ 1747646 w 3457574"/>
              <a:gd name="connsiteY6" fmla="*/ 0 h 5016758"/>
              <a:gd name="connsiteX7" fmla="*/ 2027395 w 3457574"/>
              <a:gd name="connsiteY7" fmla="*/ 0 h 5016758"/>
              <a:gd name="connsiteX8" fmla="*/ 2272569 w 3457574"/>
              <a:gd name="connsiteY8" fmla="*/ 0 h 5016758"/>
              <a:gd name="connsiteX9" fmla="*/ 2483166 w 3457574"/>
              <a:gd name="connsiteY9" fmla="*/ 0 h 5016758"/>
              <a:gd name="connsiteX10" fmla="*/ 2832067 w 3457574"/>
              <a:gd name="connsiteY10" fmla="*/ 0 h 5016758"/>
              <a:gd name="connsiteX11" fmla="*/ 3457574 w 3457574"/>
              <a:gd name="connsiteY11" fmla="*/ 0 h 5016758"/>
              <a:gd name="connsiteX12" fmla="*/ 3457574 w 3457574"/>
              <a:gd name="connsiteY12" fmla="*/ 666511 h 5016758"/>
              <a:gd name="connsiteX13" fmla="*/ 3457574 w 3457574"/>
              <a:gd name="connsiteY13" fmla="*/ 1232689 h 5016758"/>
              <a:gd name="connsiteX14" fmla="*/ 3457574 w 3457574"/>
              <a:gd name="connsiteY14" fmla="*/ 1949368 h 5016758"/>
              <a:gd name="connsiteX15" fmla="*/ 3457574 w 3457574"/>
              <a:gd name="connsiteY15" fmla="*/ 2515546 h 5016758"/>
              <a:gd name="connsiteX16" fmla="*/ 3457574 w 3457574"/>
              <a:gd name="connsiteY16" fmla="*/ 3232226 h 5016758"/>
              <a:gd name="connsiteX17" fmla="*/ 3457574 w 3457574"/>
              <a:gd name="connsiteY17" fmla="*/ 3798402 h 5016758"/>
              <a:gd name="connsiteX18" fmla="*/ 3457574 w 3457574"/>
              <a:gd name="connsiteY18" fmla="*/ 5016758 h 5016758"/>
              <a:gd name="connsiteX19" fmla="*/ 3108673 w 3457574"/>
              <a:gd name="connsiteY19" fmla="*/ 5016758 h 5016758"/>
              <a:gd name="connsiteX20" fmla="*/ 2759772 w 3457574"/>
              <a:gd name="connsiteY20" fmla="*/ 5016758 h 5016758"/>
              <a:gd name="connsiteX21" fmla="*/ 2445447 w 3457574"/>
              <a:gd name="connsiteY21" fmla="*/ 5016758 h 5016758"/>
              <a:gd name="connsiteX22" fmla="*/ 2200274 w 3457574"/>
              <a:gd name="connsiteY22" fmla="*/ 5016758 h 5016758"/>
              <a:gd name="connsiteX23" fmla="*/ 1955100 w 3457574"/>
              <a:gd name="connsiteY23" fmla="*/ 5016758 h 5016758"/>
              <a:gd name="connsiteX24" fmla="*/ 1640775 w 3457574"/>
              <a:gd name="connsiteY24" fmla="*/ 5016758 h 5016758"/>
              <a:gd name="connsiteX25" fmla="*/ 1291875 w 3457574"/>
              <a:gd name="connsiteY25" fmla="*/ 5016758 h 5016758"/>
              <a:gd name="connsiteX26" fmla="*/ 1081277 w 3457574"/>
              <a:gd name="connsiteY26" fmla="*/ 5016758 h 5016758"/>
              <a:gd name="connsiteX27" fmla="*/ 870680 w 3457574"/>
              <a:gd name="connsiteY27" fmla="*/ 5016758 h 5016758"/>
              <a:gd name="connsiteX28" fmla="*/ 487203 w 3457574"/>
              <a:gd name="connsiteY28" fmla="*/ 5016758 h 5016758"/>
              <a:gd name="connsiteX29" fmla="*/ 0 w 3457574"/>
              <a:gd name="connsiteY29" fmla="*/ 5016758 h 5016758"/>
              <a:gd name="connsiteX30" fmla="*/ 0 w 3457574"/>
              <a:gd name="connsiteY30" fmla="*/ 4350246 h 5016758"/>
              <a:gd name="connsiteX31" fmla="*/ 0 w 3457574"/>
              <a:gd name="connsiteY31" fmla="*/ 3784068 h 5016758"/>
              <a:gd name="connsiteX32" fmla="*/ 0 w 3457574"/>
              <a:gd name="connsiteY32" fmla="*/ 2967054 h 5016758"/>
              <a:gd name="connsiteX33" fmla="*/ 0 w 3457574"/>
              <a:gd name="connsiteY33" fmla="*/ 2300542 h 5016758"/>
              <a:gd name="connsiteX34" fmla="*/ 0 w 3457574"/>
              <a:gd name="connsiteY34" fmla="*/ 1634029 h 5016758"/>
              <a:gd name="connsiteX35" fmla="*/ 0 w 3457574"/>
              <a:gd name="connsiteY35" fmla="*/ 967518 h 5016758"/>
              <a:gd name="connsiteX36" fmla="*/ 0 w 3457574"/>
              <a:gd name="connsiteY36" fmla="*/ 0 h 5016758"/>
              <a:gd name="connsiteX0" fmla="*/ 0 w 3457574"/>
              <a:gd name="connsiteY0" fmla="*/ 0 h 5016758"/>
              <a:gd name="connsiteX1" fmla="*/ 210597 w 3457574"/>
              <a:gd name="connsiteY1" fmla="*/ 0 h 5016758"/>
              <a:gd name="connsiteX2" fmla="*/ 421195 w 3457574"/>
              <a:gd name="connsiteY2" fmla="*/ 0 h 5016758"/>
              <a:gd name="connsiteX3" fmla="*/ 770095 w 3457574"/>
              <a:gd name="connsiteY3" fmla="*/ 0 h 5016758"/>
              <a:gd name="connsiteX4" fmla="*/ 1118996 w 3457574"/>
              <a:gd name="connsiteY4" fmla="*/ 0 h 5016758"/>
              <a:gd name="connsiteX5" fmla="*/ 1433321 w 3457574"/>
              <a:gd name="connsiteY5" fmla="*/ 0 h 5016758"/>
              <a:gd name="connsiteX6" fmla="*/ 1678494 w 3457574"/>
              <a:gd name="connsiteY6" fmla="*/ 0 h 5016758"/>
              <a:gd name="connsiteX7" fmla="*/ 1923668 w 3457574"/>
              <a:gd name="connsiteY7" fmla="*/ 0 h 5016758"/>
              <a:gd name="connsiteX8" fmla="*/ 2307144 w 3457574"/>
              <a:gd name="connsiteY8" fmla="*/ 0 h 5016758"/>
              <a:gd name="connsiteX9" fmla="*/ 2621469 w 3457574"/>
              <a:gd name="connsiteY9" fmla="*/ 0 h 5016758"/>
              <a:gd name="connsiteX10" fmla="*/ 2901218 w 3457574"/>
              <a:gd name="connsiteY10" fmla="*/ 0 h 5016758"/>
              <a:gd name="connsiteX11" fmla="*/ 3180968 w 3457574"/>
              <a:gd name="connsiteY11" fmla="*/ 0 h 5016758"/>
              <a:gd name="connsiteX12" fmla="*/ 3457574 w 3457574"/>
              <a:gd name="connsiteY12" fmla="*/ 0 h 5016758"/>
              <a:gd name="connsiteX13" fmla="*/ 3457574 w 3457574"/>
              <a:gd name="connsiteY13" fmla="*/ 666511 h 5016758"/>
              <a:gd name="connsiteX14" fmla="*/ 3457574 w 3457574"/>
              <a:gd name="connsiteY14" fmla="*/ 1433359 h 5016758"/>
              <a:gd name="connsiteX15" fmla="*/ 3457574 w 3457574"/>
              <a:gd name="connsiteY15" fmla="*/ 1999536 h 5016758"/>
              <a:gd name="connsiteX16" fmla="*/ 3457574 w 3457574"/>
              <a:gd name="connsiteY16" fmla="*/ 2565713 h 5016758"/>
              <a:gd name="connsiteX17" fmla="*/ 3457574 w 3457574"/>
              <a:gd name="connsiteY17" fmla="*/ 3232226 h 5016758"/>
              <a:gd name="connsiteX18" fmla="*/ 3457574 w 3457574"/>
              <a:gd name="connsiteY18" fmla="*/ 4049240 h 5016758"/>
              <a:gd name="connsiteX19" fmla="*/ 3457574 w 3457574"/>
              <a:gd name="connsiteY19" fmla="*/ 5016758 h 5016758"/>
              <a:gd name="connsiteX20" fmla="*/ 3246976 w 3457574"/>
              <a:gd name="connsiteY20" fmla="*/ 5016758 h 5016758"/>
              <a:gd name="connsiteX21" fmla="*/ 3036378 w 3457574"/>
              <a:gd name="connsiteY21" fmla="*/ 5016758 h 5016758"/>
              <a:gd name="connsiteX22" fmla="*/ 2791205 w 3457574"/>
              <a:gd name="connsiteY22" fmla="*/ 5016758 h 5016758"/>
              <a:gd name="connsiteX23" fmla="*/ 2442304 w 3457574"/>
              <a:gd name="connsiteY23" fmla="*/ 5016758 h 5016758"/>
              <a:gd name="connsiteX24" fmla="*/ 2197131 w 3457574"/>
              <a:gd name="connsiteY24" fmla="*/ 5016758 h 5016758"/>
              <a:gd name="connsiteX25" fmla="*/ 1882806 w 3457574"/>
              <a:gd name="connsiteY25" fmla="*/ 5016758 h 5016758"/>
              <a:gd name="connsiteX26" fmla="*/ 1637632 w 3457574"/>
              <a:gd name="connsiteY26" fmla="*/ 5016758 h 5016758"/>
              <a:gd name="connsiteX27" fmla="*/ 1323307 w 3457574"/>
              <a:gd name="connsiteY27" fmla="*/ 5016758 h 5016758"/>
              <a:gd name="connsiteX28" fmla="*/ 1043558 w 3457574"/>
              <a:gd name="connsiteY28" fmla="*/ 5016758 h 5016758"/>
              <a:gd name="connsiteX29" fmla="*/ 763809 w 3457574"/>
              <a:gd name="connsiteY29" fmla="*/ 5016758 h 5016758"/>
              <a:gd name="connsiteX30" fmla="*/ 380333 w 3457574"/>
              <a:gd name="connsiteY30" fmla="*/ 5016758 h 5016758"/>
              <a:gd name="connsiteX31" fmla="*/ 0 w 3457574"/>
              <a:gd name="connsiteY31" fmla="*/ 5016758 h 5016758"/>
              <a:gd name="connsiteX32" fmla="*/ 0 w 3457574"/>
              <a:gd name="connsiteY32" fmla="*/ 4450581 h 5016758"/>
              <a:gd name="connsiteX33" fmla="*/ 0 w 3457574"/>
              <a:gd name="connsiteY33" fmla="*/ 3834237 h 5016758"/>
              <a:gd name="connsiteX34" fmla="*/ 0 w 3457574"/>
              <a:gd name="connsiteY34" fmla="*/ 3017222 h 5016758"/>
              <a:gd name="connsiteX35" fmla="*/ 0 w 3457574"/>
              <a:gd name="connsiteY35" fmla="*/ 2350709 h 5016758"/>
              <a:gd name="connsiteX36" fmla="*/ 0 w 3457574"/>
              <a:gd name="connsiteY36" fmla="*/ 1734364 h 5016758"/>
              <a:gd name="connsiteX37" fmla="*/ 0 w 3457574"/>
              <a:gd name="connsiteY37" fmla="*/ 917350 h 5016758"/>
              <a:gd name="connsiteX38" fmla="*/ 0 w 3457574"/>
              <a:gd name="connsiteY38" fmla="*/ 0 h 5016758"/>
              <a:gd name="connsiteX0" fmla="*/ 0 w 3457574"/>
              <a:gd name="connsiteY0" fmla="*/ 0 h 5016758"/>
              <a:gd name="connsiteX1" fmla="*/ 383476 w 3457574"/>
              <a:gd name="connsiteY1" fmla="*/ 0 h 5016758"/>
              <a:gd name="connsiteX2" fmla="*/ 732376 w 3457574"/>
              <a:gd name="connsiteY2" fmla="*/ 0 h 5016758"/>
              <a:gd name="connsiteX3" fmla="*/ 942974 w 3457574"/>
              <a:gd name="connsiteY3" fmla="*/ 0 h 5016758"/>
              <a:gd name="connsiteX4" fmla="*/ 1222723 w 3457574"/>
              <a:gd name="connsiteY4" fmla="*/ 0 h 5016758"/>
              <a:gd name="connsiteX5" fmla="*/ 1433321 w 3457574"/>
              <a:gd name="connsiteY5" fmla="*/ 0 h 5016758"/>
              <a:gd name="connsiteX6" fmla="*/ 1747646 w 3457574"/>
              <a:gd name="connsiteY6" fmla="*/ 0 h 5016758"/>
              <a:gd name="connsiteX7" fmla="*/ 2027395 w 3457574"/>
              <a:gd name="connsiteY7" fmla="*/ 0 h 5016758"/>
              <a:gd name="connsiteX8" fmla="*/ 2272569 w 3457574"/>
              <a:gd name="connsiteY8" fmla="*/ 0 h 5016758"/>
              <a:gd name="connsiteX9" fmla="*/ 2483166 w 3457574"/>
              <a:gd name="connsiteY9" fmla="*/ 0 h 5016758"/>
              <a:gd name="connsiteX10" fmla="*/ 2832067 w 3457574"/>
              <a:gd name="connsiteY10" fmla="*/ 0 h 5016758"/>
              <a:gd name="connsiteX11" fmla="*/ 3457574 w 3457574"/>
              <a:gd name="connsiteY11" fmla="*/ 0 h 5016758"/>
              <a:gd name="connsiteX12" fmla="*/ 3457574 w 3457574"/>
              <a:gd name="connsiteY12" fmla="*/ 666511 h 5016758"/>
              <a:gd name="connsiteX13" fmla="*/ 3457574 w 3457574"/>
              <a:gd name="connsiteY13" fmla="*/ 1232689 h 5016758"/>
              <a:gd name="connsiteX14" fmla="*/ 3457574 w 3457574"/>
              <a:gd name="connsiteY14" fmla="*/ 1949368 h 5016758"/>
              <a:gd name="connsiteX15" fmla="*/ 3457574 w 3457574"/>
              <a:gd name="connsiteY15" fmla="*/ 2515546 h 5016758"/>
              <a:gd name="connsiteX16" fmla="*/ 3457574 w 3457574"/>
              <a:gd name="connsiteY16" fmla="*/ 3232226 h 5016758"/>
              <a:gd name="connsiteX17" fmla="*/ 3457574 w 3457574"/>
              <a:gd name="connsiteY17" fmla="*/ 3798402 h 5016758"/>
              <a:gd name="connsiteX18" fmla="*/ 3457574 w 3457574"/>
              <a:gd name="connsiteY18" fmla="*/ 5016758 h 5016758"/>
              <a:gd name="connsiteX19" fmla="*/ 3108673 w 3457574"/>
              <a:gd name="connsiteY19" fmla="*/ 5016758 h 5016758"/>
              <a:gd name="connsiteX20" fmla="*/ 2759772 w 3457574"/>
              <a:gd name="connsiteY20" fmla="*/ 5016758 h 5016758"/>
              <a:gd name="connsiteX21" fmla="*/ 2445447 w 3457574"/>
              <a:gd name="connsiteY21" fmla="*/ 5016758 h 5016758"/>
              <a:gd name="connsiteX22" fmla="*/ 2200274 w 3457574"/>
              <a:gd name="connsiteY22" fmla="*/ 5016758 h 5016758"/>
              <a:gd name="connsiteX23" fmla="*/ 1955100 w 3457574"/>
              <a:gd name="connsiteY23" fmla="*/ 5016758 h 5016758"/>
              <a:gd name="connsiteX24" fmla="*/ 1640775 w 3457574"/>
              <a:gd name="connsiteY24" fmla="*/ 5016758 h 5016758"/>
              <a:gd name="connsiteX25" fmla="*/ 1291875 w 3457574"/>
              <a:gd name="connsiteY25" fmla="*/ 5016758 h 5016758"/>
              <a:gd name="connsiteX26" fmla="*/ 1081277 w 3457574"/>
              <a:gd name="connsiteY26" fmla="*/ 5016758 h 5016758"/>
              <a:gd name="connsiteX27" fmla="*/ 870680 w 3457574"/>
              <a:gd name="connsiteY27" fmla="*/ 5016758 h 5016758"/>
              <a:gd name="connsiteX28" fmla="*/ 487203 w 3457574"/>
              <a:gd name="connsiteY28" fmla="*/ 5016758 h 5016758"/>
              <a:gd name="connsiteX29" fmla="*/ 0 w 3457574"/>
              <a:gd name="connsiteY29" fmla="*/ 5016758 h 5016758"/>
              <a:gd name="connsiteX30" fmla="*/ 0 w 3457574"/>
              <a:gd name="connsiteY30" fmla="*/ 4350246 h 5016758"/>
              <a:gd name="connsiteX31" fmla="*/ 0 w 3457574"/>
              <a:gd name="connsiteY31" fmla="*/ 3784068 h 5016758"/>
              <a:gd name="connsiteX32" fmla="*/ 0 w 3457574"/>
              <a:gd name="connsiteY32" fmla="*/ 2967054 h 5016758"/>
              <a:gd name="connsiteX33" fmla="*/ 0 w 3457574"/>
              <a:gd name="connsiteY33" fmla="*/ 2300542 h 5016758"/>
              <a:gd name="connsiteX34" fmla="*/ 0 w 3457574"/>
              <a:gd name="connsiteY34" fmla="*/ 1634029 h 5016758"/>
              <a:gd name="connsiteX35" fmla="*/ 0 w 3457574"/>
              <a:gd name="connsiteY35" fmla="*/ 967518 h 5016758"/>
              <a:gd name="connsiteX36" fmla="*/ 0 w 3457574"/>
              <a:gd name="connsiteY36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57574" h="5016758" fill="none" extrusionOk="0">
                <a:moveTo>
                  <a:pt x="0" y="0"/>
                </a:moveTo>
                <a:cubicBezTo>
                  <a:pt x="200083" y="-15020"/>
                  <a:pt x="215385" y="56628"/>
                  <a:pt x="383476" y="0"/>
                </a:cubicBezTo>
                <a:cubicBezTo>
                  <a:pt x="498916" y="-13880"/>
                  <a:pt x="647798" y="-29778"/>
                  <a:pt x="732376" y="0"/>
                </a:cubicBezTo>
                <a:cubicBezTo>
                  <a:pt x="824435" y="43231"/>
                  <a:pt x="854522" y="-13427"/>
                  <a:pt x="942974" y="0"/>
                </a:cubicBezTo>
                <a:cubicBezTo>
                  <a:pt x="1033813" y="2525"/>
                  <a:pt x="1139306" y="39633"/>
                  <a:pt x="1222723" y="0"/>
                </a:cubicBezTo>
                <a:cubicBezTo>
                  <a:pt x="1309709" y="-17329"/>
                  <a:pt x="1333452" y="-26091"/>
                  <a:pt x="1433321" y="0"/>
                </a:cubicBezTo>
                <a:cubicBezTo>
                  <a:pt x="1527647" y="44275"/>
                  <a:pt x="1683914" y="10993"/>
                  <a:pt x="1747646" y="0"/>
                </a:cubicBezTo>
                <a:cubicBezTo>
                  <a:pt x="1846612" y="-42824"/>
                  <a:pt x="1929687" y="21463"/>
                  <a:pt x="2027395" y="0"/>
                </a:cubicBezTo>
                <a:cubicBezTo>
                  <a:pt x="2137484" y="19473"/>
                  <a:pt x="2204030" y="-33872"/>
                  <a:pt x="2272569" y="0"/>
                </a:cubicBezTo>
                <a:cubicBezTo>
                  <a:pt x="2347894" y="41881"/>
                  <a:pt x="2416269" y="-25068"/>
                  <a:pt x="2483166" y="0"/>
                </a:cubicBezTo>
                <a:cubicBezTo>
                  <a:pt x="2556094" y="26990"/>
                  <a:pt x="2777340" y="-31575"/>
                  <a:pt x="2832067" y="0"/>
                </a:cubicBezTo>
                <a:cubicBezTo>
                  <a:pt x="2881702" y="-34935"/>
                  <a:pt x="3120831" y="7781"/>
                  <a:pt x="3457574" y="0"/>
                </a:cubicBezTo>
                <a:cubicBezTo>
                  <a:pt x="3469788" y="86633"/>
                  <a:pt x="3438882" y="374836"/>
                  <a:pt x="3457574" y="666511"/>
                </a:cubicBezTo>
                <a:cubicBezTo>
                  <a:pt x="3469568" y="952102"/>
                  <a:pt x="3465252" y="1069877"/>
                  <a:pt x="3457574" y="1232689"/>
                </a:cubicBezTo>
                <a:cubicBezTo>
                  <a:pt x="3442580" y="1389624"/>
                  <a:pt x="3436516" y="1724902"/>
                  <a:pt x="3457574" y="1949368"/>
                </a:cubicBezTo>
                <a:cubicBezTo>
                  <a:pt x="3446901" y="2181893"/>
                  <a:pt x="3498436" y="2376893"/>
                  <a:pt x="3457574" y="2515546"/>
                </a:cubicBezTo>
                <a:cubicBezTo>
                  <a:pt x="3408530" y="2685823"/>
                  <a:pt x="3400339" y="3058645"/>
                  <a:pt x="3457574" y="3232226"/>
                </a:cubicBezTo>
                <a:cubicBezTo>
                  <a:pt x="3416931" y="3435926"/>
                  <a:pt x="3446618" y="3593530"/>
                  <a:pt x="3457574" y="3798402"/>
                </a:cubicBezTo>
                <a:cubicBezTo>
                  <a:pt x="3498402" y="4171003"/>
                  <a:pt x="3607208" y="4601129"/>
                  <a:pt x="3457574" y="5016758"/>
                </a:cubicBezTo>
                <a:cubicBezTo>
                  <a:pt x="3361147" y="5032127"/>
                  <a:pt x="3265734" y="5057816"/>
                  <a:pt x="3108673" y="5016758"/>
                </a:cubicBezTo>
                <a:cubicBezTo>
                  <a:pt x="3006719" y="4975905"/>
                  <a:pt x="2838226" y="5023884"/>
                  <a:pt x="2759772" y="5016758"/>
                </a:cubicBezTo>
                <a:cubicBezTo>
                  <a:pt x="2629102" y="5036227"/>
                  <a:pt x="2501246" y="4978602"/>
                  <a:pt x="2445447" y="5016758"/>
                </a:cubicBezTo>
                <a:cubicBezTo>
                  <a:pt x="2382607" y="5044829"/>
                  <a:pt x="2312917" y="5028368"/>
                  <a:pt x="2200274" y="5016758"/>
                </a:cubicBezTo>
                <a:cubicBezTo>
                  <a:pt x="2119410" y="5032294"/>
                  <a:pt x="1997191" y="5031445"/>
                  <a:pt x="1955100" y="5016758"/>
                </a:cubicBezTo>
                <a:cubicBezTo>
                  <a:pt x="1893919" y="4988358"/>
                  <a:pt x="1689992" y="4969126"/>
                  <a:pt x="1640775" y="5016758"/>
                </a:cubicBezTo>
                <a:cubicBezTo>
                  <a:pt x="1541938" y="5065970"/>
                  <a:pt x="1387720" y="5041017"/>
                  <a:pt x="1291875" y="5016758"/>
                </a:cubicBezTo>
                <a:cubicBezTo>
                  <a:pt x="1148958" y="4986078"/>
                  <a:pt x="1170201" y="5020219"/>
                  <a:pt x="1081277" y="5016758"/>
                </a:cubicBezTo>
                <a:cubicBezTo>
                  <a:pt x="993185" y="5014959"/>
                  <a:pt x="972502" y="5027926"/>
                  <a:pt x="870680" y="5016758"/>
                </a:cubicBezTo>
                <a:cubicBezTo>
                  <a:pt x="807285" y="5011507"/>
                  <a:pt x="581603" y="5032348"/>
                  <a:pt x="487203" y="5016758"/>
                </a:cubicBezTo>
                <a:cubicBezTo>
                  <a:pt x="359025" y="5070244"/>
                  <a:pt x="140189" y="5034336"/>
                  <a:pt x="0" y="5016758"/>
                </a:cubicBezTo>
                <a:cubicBezTo>
                  <a:pt x="36519" y="4764915"/>
                  <a:pt x="-15312" y="4632745"/>
                  <a:pt x="0" y="4350246"/>
                </a:cubicBezTo>
                <a:cubicBezTo>
                  <a:pt x="-17495" y="4024655"/>
                  <a:pt x="2796" y="3916150"/>
                  <a:pt x="0" y="3784068"/>
                </a:cubicBezTo>
                <a:cubicBezTo>
                  <a:pt x="17292" y="3566706"/>
                  <a:pt x="-2685" y="3249324"/>
                  <a:pt x="0" y="2967054"/>
                </a:cubicBezTo>
                <a:cubicBezTo>
                  <a:pt x="-1132" y="2709347"/>
                  <a:pt x="4100" y="2460864"/>
                  <a:pt x="0" y="2300542"/>
                </a:cubicBezTo>
                <a:cubicBezTo>
                  <a:pt x="75348" y="2166371"/>
                  <a:pt x="26587" y="1960605"/>
                  <a:pt x="0" y="1634029"/>
                </a:cubicBezTo>
                <a:cubicBezTo>
                  <a:pt x="-1819" y="1338963"/>
                  <a:pt x="15792" y="1112371"/>
                  <a:pt x="0" y="967518"/>
                </a:cubicBezTo>
                <a:cubicBezTo>
                  <a:pt x="52597" y="758570"/>
                  <a:pt x="37889" y="216610"/>
                  <a:pt x="0" y="0"/>
                </a:cubicBezTo>
                <a:close/>
              </a:path>
              <a:path w="3457574" h="5016758" stroke="0" extrusionOk="0">
                <a:moveTo>
                  <a:pt x="0" y="0"/>
                </a:moveTo>
                <a:cubicBezTo>
                  <a:pt x="82082" y="1956"/>
                  <a:pt x="160521" y="-28687"/>
                  <a:pt x="210597" y="0"/>
                </a:cubicBezTo>
                <a:cubicBezTo>
                  <a:pt x="256393" y="11336"/>
                  <a:pt x="323387" y="19178"/>
                  <a:pt x="421195" y="0"/>
                </a:cubicBezTo>
                <a:cubicBezTo>
                  <a:pt x="518865" y="-60519"/>
                  <a:pt x="653781" y="-41256"/>
                  <a:pt x="770095" y="0"/>
                </a:cubicBezTo>
                <a:cubicBezTo>
                  <a:pt x="922539" y="614"/>
                  <a:pt x="1025245" y="2956"/>
                  <a:pt x="1118996" y="0"/>
                </a:cubicBezTo>
                <a:cubicBezTo>
                  <a:pt x="1240259" y="21180"/>
                  <a:pt x="1290887" y="-5616"/>
                  <a:pt x="1433321" y="0"/>
                </a:cubicBezTo>
                <a:cubicBezTo>
                  <a:pt x="1570835" y="13302"/>
                  <a:pt x="1626811" y="20442"/>
                  <a:pt x="1678494" y="0"/>
                </a:cubicBezTo>
                <a:cubicBezTo>
                  <a:pt x="1742712" y="-13076"/>
                  <a:pt x="1809479" y="2146"/>
                  <a:pt x="1923668" y="0"/>
                </a:cubicBezTo>
                <a:cubicBezTo>
                  <a:pt x="2034003" y="11242"/>
                  <a:pt x="2205098" y="-33951"/>
                  <a:pt x="2307144" y="0"/>
                </a:cubicBezTo>
                <a:cubicBezTo>
                  <a:pt x="2407943" y="46440"/>
                  <a:pt x="2498377" y="-10294"/>
                  <a:pt x="2621469" y="0"/>
                </a:cubicBezTo>
                <a:cubicBezTo>
                  <a:pt x="2760663" y="-18792"/>
                  <a:pt x="2809108" y="22670"/>
                  <a:pt x="2901218" y="0"/>
                </a:cubicBezTo>
                <a:cubicBezTo>
                  <a:pt x="2967418" y="-21750"/>
                  <a:pt x="3112583" y="19815"/>
                  <a:pt x="3180968" y="0"/>
                </a:cubicBezTo>
                <a:cubicBezTo>
                  <a:pt x="3275976" y="-359"/>
                  <a:pt x="3378652" y="-43388"/>
                  <a:pt x="3457574" y="0"/>
                </a:cubicBezTo>
                <a:cubicBezTo>
                  <a:pt x="3418777" y="211769"/>
                  <a:pt x="3464244" y="343434"/>
                  <a:pt x="3457574" y="666511"/>
                </a:cubicBezTo>
                <a:cubicBezTo>
                  <a:pt x="3465526" y="857278"/>
                  <a:pt x="3388268" y="1125995"/>
                  <a:pt x="3457574" y="1433359"/>
                </a:cubicBezTo>
                <a:cubicBezTo>
                  <a:pt x="3440775" y="1671264"/>
                  <a:pt x="3440289" y="1746095"/>
                  <a:pt x="3457574" y="1999536"/>
                </a:cubicBezTo>
                <a:cubicBezTo>
                  <a:pt x="3477184" y="2243103"/>
                  <a:pt x="3469383" y="2371929"/>
                  <a:pt x="3457574" y="2565713"/>
                </a:cubicBezTo>
                <a:cubicBezTo>
                  <a:pt x="3428023" y="2762937"/>
                  <a:pt x="3511229" y="2991427"/>
                  <a:pt x="3457574" y="3232226"/>
                </a:cubicBezTo>
                <a:cubicBezTo>
                  <a:pt x="3450401" y="3386518"/>
                  <a:pt x="3437107" y="3572423"/>
                  <a:pt x="3457574" y="4049240"/>
                </a:cubicBezTo>
                <a:cubicBezTo>
                  <a:pt x="3550604" y="4458399"/>
                  <a:pt x="3461380" y="4645219"/>
                  <a:pt x="3457574" y="5016758"/>
                </a:cubicBezTo>
                <a:cubicBezTo>
                  <a:pt x="3369573" y="5040520"/>
                  <a:pt x="3296659" y="4996799"/>
                  <a:pt x="3246976" y="5016758"/>
                </a:cubicBezTo>
                <a:cubicBezTo>
                  <a:pt x="3174657" y="5019644"/>
                  <a:pt x="3134993" y="5011728"/>
                  <a:pt x="3036378" y="5016758"/>
                </a:cubicBezTo>
                <a:cubicBezTo>
                  <a:pt x="2993204" y="4998025"/>
                  <a:pt x="2855710" y="5032356"/>
                  <a:pt x="2791205" y="5016758"/>
                </a:cubicBezTo>
                <a:cubicBezTo>
                  <a:pt x="2715146" y="5014760"/>
                  <a:pt x="2586196" y="5033022"/>
                  <a:pt x="2442304" y="5016758"/>
                </a:cubicBezTo>
                <a:cubicBezTo>
                  <a:pt x="2340084" y="4997681"/>
                  <a:pt x="2291619" y="5032442"/>
                  <a:pt x="2197131" y="5016758"/>
                </a:cubicBezTo>
                <a:cubicBezTo>
                  <a:pt x="2106477" y="5011858"/>
                  <a:pt x="1961350" y="5008355"/>
                  <a:pt x="1882806" y="5016758"/>
                </a:cubicBezTo>
                <a:cubicBezTo>
                  <a:pt x="1795885" y="5030280"/>
                  <a:pt x="1705817" y="5015177"/>
                  <a:pt x="1637632" y="5016758"/>
                </a:cubicBezTo>
                <a:cubicBezTo>
                  <a:pt x="1554695" y="5035671"/>
                  <a:pt x="1431291" y="4991455"/>
                  <a:pt x="1323307" y="5016758"/>
                </a:cubicBezTo>
                <a:cubicBezTo>
                  <a:pt x="1244753" y="5027476"/>
                  <a:pt x="1180499" y="4987454"/>
                  <a:pt x="1043558" y="5016758"/>
                </a:cubicBezTo>
                <a:cubicBezTo>
                  <a:pt x="958211" y="5048919"/>
                  <a:pt x="882702" y="5048329"/>
                  <a:pt x="763809" y="5016758"/>
                </a:cubicBezTo>
                <a:cubicBezTo>
                  <a:pt x="664657" y="4968581"/>
                  <a:pt x="522005" y="4961138"/>
                  <a:pt x="380333" y="5016758"/>
                </a:cubicBezTo>
                <a:cubicBezTo>
                  <a:pt x="238389" y="5049404"/>
                  <a:pt x="168753" y="5066736"/>
                  <a:pt x="0" y="5016758"/>
                </a:cubicBezTo>
                <a:cubicBezTo>
                  <a:pt x="-31703" y="4837802"/>
                  <a:pt x="18624" y="4717202"/>
                  <a:pt x="0" y="4450581"/>
                </a:cubicBezTo>
                <a:cubicBezTo>
                  <a:pt x="-2812" y="4219832"/>
                  <a:pt x="-11263" y="4129383"/>
                  <a:pt x="0" y="3834237"/>
                </a:cubicBezTo>
                <a:cubicBezTo>
                  <a:pt x="34755" y="3544017"/>
                  <a:pt x="38767" y="3276326"/>
                  <a:pt x="0" y="3017222"/>
                </a:cubicBezTo>
                <a:cubicBezTo>
                  <a:pt x="-268" y="2795124"/>
                  <a:pt x="-26036" y="2706189"/>
                  <a:pt x="0" y="2350709"/>
                </a:cubicBezTo>
                <a:cubicBezTo>
                  <a:pt x="-5265" y="2026053"/>
                  <a:pt x="11631" y="1936494"/>
                  <a:pt x="0" y="1734364"/>
                </a:cubicBezTo>
                <a:cubicBezTo>
                  <a:pt x="-8844" y="1562510"/>
                  <a:pt x="32090" y="1116603"/>
                  <a:pt x="0" y="917350"/>
                </a:cubicBezTo>
                <a:cubicBezTo>
                  <a:pt x="-47274" y="689687"/>
                  <a:pt x="45298" y="481862"/>
                  <a:pt x="0" y="0"/>
                </a:cubicBezTo>
                <a:close/>
              </a:path>
              <a:path w="3457574" h="5016758" fill="none" stroke="0" extrusionOk="0">
                <a:moveTo>
                  <a:pt x="0" y="0"/>
                </a:moveTo>
                <a:cubicBezTo>
                  <a:pt x="152770" y="-34706"/>
                  <a:pt x="220615" y="17763"/>
                  <a:pt x="383476" y="0"/>
                </a:cubicBezTo>
                <a:cubicBezTo>
                  <a:pt x="508474" y="-57323"/>
                  <a:pt x="632645" y="9169"/>
                  <a:pt x="732376" y="0"/>
                </a:cubicBezTo>
                <a:cubicBezTo>
                  <a:pt x="823323" y="7092"/>
                  <a:pt x="862791" y="-9821"/>
                  <a:pt x="942974" y="0"/>
                </a:cubicBezTo>
                <a:cubicBezTo>
                  <a:pt x="1021087" y="60351"/>
                  <a:pt x="1143131" y="12524"/>
                  <a:pt x="1222723" y="0"/>
                </a:cubicBezTo>
                <a:cubicBezTo>
                  <a:pt x="1318043" y="-16622"/>
                  <a:pt x="1344543" y="-23083"/>
                  <a:pt x="1433321" y="0"/>
                </a:cubicBezTo>
                <a:cubicBezTo>
                  <a:pt x="1500913" y="32588"/>
                  <a:pt x="1684239" y="22532"/>
                  <a:pt x="1747646" y="0"/>
                </a:cubicBezTo>
                <a:cubicBezTo>
                  <a:pt x="1765626" y="-27875"/>
                  <a:pt x="1909401" y="-16615"/>
                  <a:pt x="2027395" y="0"/>
                </a:cubicBezTo>
                <a:cubicBezTo>
                  <a:pt x="2132045" y="-15077"/>
                  <a:pt x="2218914" y="-12703"/>
                  <a:pt x="2272569" y="0"/>
                </a:cubicBezTo>
                <a:cubicBezTo>
                  <a:pt x="2326978" y="3049"/>
                  <a:pt x="2440076" y="-38054"/>
                  <a:pt x="2483166" y="0"/>
                </a:cubicBezTo>
                <a:cubicBezTo>
                  <a:pt x="2552917" y="-4812"/>
                  <a:pt x="2735945" y="-19418"/>
                  <a:pt x="2832067" y="0"/>
                </a:cubicBezTo>
                <a:cubicBezTo>
                  <a:pt x="2988074" y="81572"/>
                  <a:pt x="3240181" y="-11312"/>
                  <a:pt x="3457574" y="0"/>
                </a:cubicBezTo>
                <a:cubicBezTo>
                  <a:pt x="3491155" y="167185"/>
                  <a:pt x="3435042" y="317038"/>
                  <a:pt x="3457574" y="666511"/>
                </a:cubicBezTo>
                <a:cubicBezTo>
                  <a:pt x="3431095" y="999137"/>
                  <a:pt x="3423176" y="1077052"/>
                  <a:pt x="3457574" y="1232689"/>
                </a:cubicBezTo>
                <a:cubicBezTo>
                  <a:pt x="3457127" y="1375092"/>
                  <a:pt x="3466419" y="1756103"/>
                  <a:pt x="3457574" y="1949368"/>
                </a:cubicBezTo>
                <a:cubicBezTo>
                  <a:pt x="3481094" y="2111861"/>
                  <a:pt x="3468409" y="2345942"/>
                  <a:pt x="3457574" y="2515546"/>
                </a:cubicBezTo>
                <a:cubicBezTo>
                  <a:pt x="3458027" y="2664376"/>
                  <a:pt x="3412745" y="3041479"/>
                  <a:pt x="3457574" y="3232226"/>
                </a:cubicBezTo>
                <a:cubicBezTo>
                  <a:pt x="3446632" y="3435462"/>
                  <a:pt x="3448191" y="3547186"/>
                  <a:pt x="3457574" y="3798402"/>
                </a:cubicBezTo>
                <a:cubicBezTo>
                  <a:pt x="3501008" y="3972954"/>
                  <a:pt x="3356383" y="4574535"/>
                  <a:pt x="3457574" y="5016758"/>
                </a:cubicBezTo>
                <a:cubicBezTo>
                  <a:pt x="3334946" y="5020478"/>
                  <a:pt x="3238824" y="5072577"/>
                  <a:pt x="3108673" y="5016758"/>
                </a:cubicBezTo>
                <a:cubicBezTo>
                  <a:pt x="2994905" y="5024242"/>
                  <a:pt x="2872428" y="5057301"/>
                  <a:pt x="2759772" y="5016758"/>
                </a:cubicBezTo>
                <a:cubicBezTo>
                  <a:pt x="2648542" y="4999477"/>
                  <a:pt x="2520439" y="4996398"/>
                  <a:pt x="2445447" y="5016758"/>
                </a:cubicBezTo>
                <a:cubicBezTo>
                  <a:pt x="2350682" y="5057604"/>
                  <a:pt x="2316174" y="5004594"/>
                  <a:pt x="2200274" y="5016758"/>
                </a:cubicBezTo>
                <a:cubicBezTo>
                  <a:pt x="2094302" y="5039932"/>
                  <a:pt x="2030839" y="5032071"/>
                  <a:pt x="1955100" y="5016758"/>
                </a:cubicBezTo>
                <a:cubicBezTo>
                  <a:pt x="1902820" y="4997489"/>
                  <a:pt x="1695810" y="4981152"/>
                  <a:pt x="1640775" y="5016758"/>
                </a:cubicBezTo>
                <a:cubicBezTo>
                  <a:pt x="1549634" y="5018492"/>
                  <a:pt x="1402490" y="5078587"/>
                  <a:pt x="1291875" y="5016758"/>
                </a:cubicBezTo>
                <a:cubicBezTo>
                  <a:pt x="1156527" y="4984118"/>
                  <a:pt x="1175207" y="5009515"/>
                  <a:pt x="1081277" y="5016758"/>
                </a:cubicBezTo>
                <a:cubicBezTo>
                  <a:pt x="989249" y="5020659"/>
                  <a:pt x="971315" y="5037423"/>
                  <a:pt x="870680" y="5016758"/>
                </a:cubicBezTo>
                <a:cubicBezTo>
                  <a:pt x="787271" y="4996428"/>
                  <a:pt x="630301" y="4996349"/>
                  <a:pt x="487203" y="5016758"/>
                </a:cubicBezTo>
                <a:cubicBezTo>
                  <a:pt x="367840" y="5039735"/>
                  <a:pt x="180552" y="5079071"/>
                  <a:pt x="0" y="5016758"/>
                </a:cubicBezTo>
                <a:cubicBezTo>
                  <a:pt x="14050" y="4726010"/>
                  <a:pt x="3050" y="4647423"/>
                  <a:pt x="0" y="4350246"/>
                </a:cubicBezTo>
                <a:cubicBezTo>
                  <a:pt x="-24577" y="4050326"/>
                  <a:pt x="624" y="3910655"/>
                  <a:pt x="0" y="3784068"/>
                </a:cubicBezTo>
                <a:cubicBezTo>
                  <a:pt x="44043" y="3630768"/>
                  <a:pt x="-48556" y="3225758"/>
                  <a:pt x="0" y="2967054"/>
                </a:cubicBezTo>
                <a:cubicBezTo>
                  <a:pt x="49409" y="2674688"/>
                  <a:pt x="14301" y="2438576"/>
                  <a:pt x="0" y="2300542"/>
                </a:cubicBezTo>
                <a:cubicBezTo>
                  <a:pt x="12" y="2143994"/>
                  <a:pt x="2641" y="1951334"/>
                  <a:pt x="0" y="1634029"/>
                </a:cubicBezTo>
                <a:cubicBezTo>
                  <a:pt x="10780" y="1289649"/>
                  <a:pt x="42237" y="1117479"/>
                  <a:pt x="0" y="967518"/>
                </a:cubicBezTo>
                <a:cubicBezTo>
                  <a:pt x="-8655" y="831535"/>
                  <a:pt x="-7786" y="252303"/>
                  <a:pt x="0" y="0"/>
                </a:cubicBezTo>
                <a:close/>
              </a:path>
              <a:path w="3457574" h="5016758" fill="none" stroke="0" extrusionOk="0">
                <a:moveTo>
                  <a:pt x="0" y="0"/>
                </a:moveTo>
                <a:cubicBezTo>
                  <a:pt x="178657" y="-21655"/>
                  <a:pt x="229323" y="49436"/>
                  <a:pt x="383476" y="0"/>
                </a:cubicBezTo>
                <a:cubicBezTo>
                  <a:pt x="492898" y="-39856"/>
                  <a:pt x="638519" y="-13500"/>
                  <a:pt x="732376" y="0"/>
                </a:cubicBezTo>
                <a:cubicBezTo>
                  <a:pt x="835503" y="24804"/>
                  <a:pt x="857448" y="-15460"/>
                  <a:pt x="942974" y="0"/>
                </a:cubicBezTo>
                <a:cubicBezTo>
                  <a:pt x="1019111" y="31326"/>
                  <a:pt x="1131517" y="15673"/>
                  <a:pt x="1222723" y="0"/>
                </a:cubicBezTo>
                <a:cubicBezTo>
                  <a:pt x="1320231" y="-17146"/>
                  <a:pt x="1340715" y="-26788"/>
                  <a:pt x="1433321" y="0"/>
                </a:cubicBezTo>
                <a:cubicBezTo>
                  <a:pt x="1513871" y="46388"/>
                  <a:pt x="1678724" y="21267"/>
                  <a:pt x="1747646" y="0"/>
                </a:cubicBezTo>
                <a:cubicBezTo>
                  <a:pt x="1820945" y="-38922"/>
                  <a:pt x="1925234" y="14217"/>
                  <a:pt x="2027395" y="0"/>
                </a:cubicBezTo>
                <a:cubicBezTo>
                  <a:pt x="2131881" y="6373"/>
                  <a:pt x="2212309" y="-24802"/>
                  <a:pt x="2272569" y="0"/>
                </a:cubicBezTo>
                <a:cubicBezTo>
                  <a:pt x="2338923" y="29106"/>
                  <a:pt x="2425050" y="-30365"/>
                  <a:pt x="2483166" y="0"/>
                </a:cubicBezTo>
                <a:cubicBezTo>
                  <a:pt x="2554779" y="23537"/>
                  <a:pt x="2759207" y="-32101"/>
                  <a:pt x="2832067" y="0"/>
                </a:cubicBezTo>
                <a:cubicBezTo>
                  <a:pt x="2921082" y="15223"/>
                  <a:pt x="3180671" y="-17565"/>
                  <a:pt x="3457574" y="0"/>
                </a:cubicBezTo>
                <a:cubicBezTo>
                  <a:pt x="3491121" y="142750"/>
                  <a:pt x="3422278" y="327128"/>
                  <a:pt x="3457574" y="666511"/>
                </a:cubicBezTo>
                <a:cubicBezTo>
                  <a:pt x="3445132" y="961883"/>
                  <a:pt x="3453854" y="1085670"/>
                  <a:pt x="3457574" y="1232689"/>
                </a:cubicBezTo>
                <a:cubicBezTo>
                  <a:pt x="3427369" y="1362888"/>
                  <a:pt x="3450067" y="1761825"/>
                  <a:pt x="3457574" y="1949368"/>
                </a:cubicBezTo>
                <a:cubicBezTo>
                  <a:pt x="3464499" y="2143310"/>
                  <a:pt x="3505387" y="2342498"/>
                  <a:pt x="3457574" y="2515546"/>
                </a:cubicBezTo>
                <a:cubicBezTo>
                  <a:pt x="3406537" y="2679811"/>
                  <a:pt x="3413269" y="3051750"/>
                  <a:pt x="3457574" y="3232226"/>
                </a:cubicBezTo>
                <a:cubicBezTo>
                  <a:pt x="3442405" y="3410767"/>
                  <a:pt x="3439540" y="3551448"/>
                  <a:pt x="3457574" y="3798402"/>
                </a:cubicBezTo>
                <a:cubicBezTo>
                  <a:pt x="3452185" y="4061138"/>
                  <a:pt x="3512781" y="4582034"/>
                  <a:pt x="3457574" y="5016758"/>
                </a:cubicBezTo>
                <a:cubicBezTo>
                  <a:pt x="3361153" y="5019438"/>
                  <a:pt x="3260100" y="5065498"/>
                  <a:pt x="3108673" y="5016758"/>
                </a:cubicBezTo>
                <a:cubicBezTo>
                  <a:pt x="2982582" y="4999207"/>
                  <a:pt x="2857043" y="5040615"/>
                  <a:pt x="2759772" y="5016758"/>
                </a:cubicBezTo>
                <a:cubicBezTo>
                  <a:pt x="2631256" y="5035192"/>
                  <a:pt x="2505433" y="4993795"/>
                  <a:pt x="2445447" y="5016758"/>
                </a:cubicBezTo>
                <a:cubicBezTo>
                  <a:pt x="2370218" y="5049623"/>
                  <a:pt x="2315330" y="5015211"/>
                  <a:pt x="2200274" y="5016758"/>
                </a:cubicBezTo>
                <a:cubicBezTo>
                  <a:pt x="2097902" y="5035623"/>
                  <a:pt x="2018936" y="5028365"/>
                  <a:pt x="1955100" y="5016758"/>
                </a:cubicBezTo>
                <a:cubicBezTo>
                  <a:pt x="1904495" y="5004231"/>
                  <a:pt x="1699203" y="4979923"/>
                  <a:pt x="1640775" y="5016758"/>
                </a:cubicBezTo>
                <a:cubicBezTo>
                  <a:pt x="1542738" y="5044959"/>
                  <a:pt x="1374942" y="5049486"/>
                  <a:pt x="1291875" y="5016758"/>
                </a:cubicBezTo>
                <a:cubicBezTo>
                  <a:pt x="1148147" y="4984970"/>
                  <a:pt x="1174585" y="5013332"/>
                  <a:pt x="1081277" y="5016758"/>
                </a:cubicBezTo>
                <a:cubicBezTo>
                  <a:pt x="986651" y="5014546"/>
                  <a:pt x="968189" y="5032511"/>
                  <a:pt x="870680" y="5016758"/>
                </a:cubicBezTo>
                <a:cubicBezTo>
                  <a:pt x="782857" y="5028653"/>
                  <a:pt x="608404" y="5022254"/>
                  <a:pt x="487203" y="5016758"/>
                </a:cubicBezTo>
                <a:cubicBezTo>
                  <a:pt x="371558" y="5036242"/>
                  <a:pt x="170163" y="5079127"/>
                  <a:pt x="0" y="5016758"/>
                </a:cubicBezTo>
                <a:cubicBezTo>
                  <a:pt x="18149" y="4738325"/>
                  <a:pt x="780" y="4666270"/>
                  <a:pt x="0" y="4350246"/>
                </a:cubicBezTo>
                <a:cubicBezTo>
                  <a:pt x="-34874" y="4040483"/>
                  <a:pt x="-1170" y="3921018"/>
                  <a:pt x="0" y="3784068"/>
                </a:cubicBezTo>
                <a:cubicBezTo>
                  <a:pt x="32393" y="3606129"/>
                  <a:pt x="-31974" y="3266596"/>
                  <a:pt x="0" y="2967054"/>
                </a:cubicBezTo>
                <a:cubicBezTo>
                  <a:pt x="19740" y="2699334"/>
                  <a:pt x="1087" y="2444075"/>
                  <a:pt x="0" y="2300542"/>
                </a:cubicBezTo>
                <a:cubicBezTo>
                  <a:pt x="13431" y="2130836"/>
                  <a:pt x="45217" y="1956758"/>
                  <a:pt x="0" y="1634029"/>
                </a:cubicBezTo>
                <a:cubicBezTo>
                  <a:pt x="4829" y="1279325"/>
                  <a:pt x="26213" y="1107770"/>
                  <a:pt x="0" y="967518"/>
                </a:cubicBezTo>
                <a:cubicBezTo>
                  <a:pt x="40875" y="820659"/>
                  <a:pt x="7510" y="206504"/>
                  <a:pt x="0" y="0"/>
                </a:cubicBezTo>
                <a:close/>
              </a:path>
            </a:pathLst>
          </a:custGeom>
          <a:solidFill>
            <a:srgbClr val="F9CEFE"/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3457574"/>
                      <a:gd name="connsiteY0" fmla="*/ 0 h 5016758"/>
                      <a:gd name="connsiteX1" fmla="*/ 383476 w 3457574"/>
                      <a:gd name="connsiteY1" fmla="*/ 0 h 5016758"/>
                      <a:gd name="connsiteX2" fmla="*/ 732376 w 3457574"/>
                      <a:gd name="connsiteY2" fmla="*/ 0 h 5016758"/>
                      <a:gd name="connsiteX3" fmla="*/ 942974 w 3457574"/>
                      <a:gd name="connsiteY3" fmla="*/ 0 h 5016758"/>
                      <a:gd name="connsiteX4" fmla="*/ 1222723 w 3457574"/>
                      <a:gd name="connsiteY4" fmla="*/ 0 h 5016758"/>
                      <a:gd name="connsiteX5" fmla="*/ 1433321 w 3457574"/>
                      <a:gd name="connsiteY5" fmla="*/ 0 h 5016758"/>
                      <a:gd name="connsiteX6" fmla="*/ 1747646 w 3457574"/>
                      <a:gd name="connsiteY6" fmla="*/ 0 h 5016758"/>
                      <a:gd name="connsiteX7" fmla="*/ 2027395 w 3457574"/>
                      <a:gd name="connsiteY7" fmla="*/ 0 h 5016758"/>
                      <a:gd name="connsiteX8" fmla="*/ 2272569 w 3457574"/>
                      <a:gd name="connsiteY8" fmla="*/ 0 h 5016758"/>
                      <a:gd name="connsiteX9" fmla="*/ 2483166 w 3457574"/>
                      <a:gd name="connsiteY9" fmla="*/ 0 h 5016758"/>
                      <a:gd name="connsiteX10" fmla="*/ 2832067 w 3457574"/>
                      <a:gd name="connsiteY10" fmla="*/ 0 h 5016758"/>
                      <a:gd name="connsiteX11" fmla="*/ 3457574 w 3457574"/>
                      <a:gd name="connsiteY11" fmla="*/ 0 h 5016758"/>
                      <a:gd name="connsiteX12" fmla="*/ 3457574 w 3457574"/>
                      <a:gd name="connsiteY12" fmla="*/ 666511 h 5016758"/>
                      <a:gd name="connsiteX13" fmla="*/ 3457574 w 3457574"/>
                      <a:gd name="connsiteY13" fmla="*/ 1232689 h 5016758"/>
                      <a:gd name="connsiteX14" fmla="*/ 3457574 w 3457574"/>
                      <a:gd name="connsiteY14" fmla="*/ 1949368 h 5016758"/>
                      <a:gd name="connsiteX15" fmla="*/ 3457574 w 3457574"/>
                      <a:gd name="connsiteY15" fmla="*/ 2515546 h 5016758"/>
                      <a:gd name="connsiteX16" fmla="*/ 3457574 w 3457574"/>
                      <a:gd name="connsiteY16" fmla="*/ 3232226 h 5016758"/>
                      <a:gd name="connsiteX17" fmla="*/ 3457574 w 3457574"/>
                      <a:gd name="connsiteY17" fmla="*/ 3798402 h 5016758"/>
                      <a:gd name="connsiteX18" fmla="*/ 3457574 w 3457574"/>
                      <a:gd name="connsiteY18" fmla="*/ 5016758 h 5016758"/>
                      <a:gd name="connsiteX19" fmla="*/ 3108673 w 3457574"/>
                      <a:gd name="connsiteY19" fmla="*/ 5016758 h 5016758"/>
                      <a:gd name="connsiteX20" fmla="*/ 2759772 w 3457574"/>
                      <a:gd name="connsiteY20" fmla="*/ 5016758 h 5016758"/>
                      <a:gd name="connsiteX21" fmla="*/ 2445447 w 3457574"/>
                      <a:gd name="connsiteY21" fmla="*/ 5016758 h 5016758"/>
                      <a:gd name="connsiteX22" fmla="*/ 2200274 w 3457574"/>
                      <a:gd name="connsiteY22" fmla="*/ 5016758 h 5016758"/>
                      <a:gd name="connsiteX23" fmla="*/ 1955100 w 3457574"/>
                      <a:gd name="connsiteY23" fmla="*/ 5016758 h 5016758"/>
                      <a:gd name="connsiteX24" fmla="*/ 1640775 w 3457574"/>
                      <a:gd name="connsiteY24" fmla="*/ 5016758 h 5016758"/>
                      <a:gd name="connsiteX25" fmla="*/ 1291875 w 3457574"/>
                      <a:gd name="connsiteY25" fmla="*/ 5016758 h 5016758"/>
                      <a:gd name="connsiteX26" fmla="*/ 1081277 w 3457574"/>
                      <a:gd name="connsiteY26" fmla="*/ 5016758 h 5016758"/>
                      <a:gd name="connsiteX27" fmla="*/ 870680 w 3457574"/>
                      <a:gd name="connsiteY27" fmla="*/ 5016758 h 5016758"/>
                      <a:gd name="connsiteX28" fmla="*/ 487203 w 3457574"/>
                      <a:gd name="connsiteY28" fmla="*/ 5016758 h 5016758"/>
                      <a:gd name="connsiteX29" fmla="*/ 0 w 3457574"/>
                      <a:gd name="connsiteY29" fmla="*/ 5016758 h 5016758"/>
                      <a:gd name="connsiteX30" fmla="*/ 0 w 3457574"/>
                      <a:gd name="connsiteY30" fmla="*/ 4350246 h 5016758"/>
                      <a:gd name="connsiteX31" fmla="*/ 0 w 3457574"/>
                      <a:gd name="connsiteY31" fmla="*/ 3784068 h 5016758"/>
                      <a:gd name="connsiteX32" fmla="*/ 0 w 3457574"/>
                      <a:gd name="connsiteY32" fmla="*/ 2967054 h 5016758"/>
                      <a:gd name="connsiteX33" fmla="*/ 0 w 3457574"/>
                      <a:gd name="connsiteY33" fmla="*/ 2300542 h 5016758"/>
                      <a:gd name="connsiteX34" fmla="*/ 0 w 3457574"/>
                      <a:gd name="connsiteY34" fmla="*/ 1634029 h 5016758"/>
                      <a:gd name="connsiteX35" fmla="*/ 0 w 3457574"/>
                      <a:gd name="connsiteY35" fmla="*/ 967518 h 5016758"/>
                      <a:gd name="connsiteX36" fmla="*/ 0 w 3457574"/>
                      <a:gd name="connsiteY36" fmla="*/ 0 h 5016758"/>
                      <a:gd name="connsiteX0" fmla="*/ 0 w 3457574"/>
                      <a:gd name="connsiteY0" fmla="*/ 0 h 5016758"/>
                      <a:gd name="connsiteX1" fmla="*/ 210597 w 3457574"/>
                      <a:gd name="connsiteY1" fmla="*/ 0 h 5016758"/>
                      <a:gd name="connsiteX2" fmla="*/ 421195 w 3457574"/>
                      <a:gd name="connsiteY2" fmla="*/ 0 h 5016758"/>
                      <a:gd name="connsiteX3" fmla="*/ 770095 w 3457574"/>
                      <a:gd name="connsiteY3" fmla="*/ 0 h 5016758"/>
                      <a:gd name="connsiteX4" fmla="*/ 1118996 w 3457574"/>
                      <a:gd name="connsiteY4" fmla="*/ 0 h 5016758"/>
                      <a:gd name="connsiteX5" fmla="*/ 1433321 w 3457574"/>
                      <a:gd name="connsiteY5" fmla="*/ 0 h 5016758"/>
                      <a:gd name="connsiteX6" fmla="*/ 1678494 w 3457574"/>
                      <a:gd name="connsiteY6" fmla="*/ 0 h 5016758"/>
                      <a:gd name="connsiteX7" fmla="*/ 1923668 w 3457574"/>
                      <a:gd name="connsiteY7" fmla="*/ 0 h 5016758"/>
                      <a:gd name="connsiteX8" fmla="*/ 2307144 w 3457574"/>
                      <a:gd name="connsiteY8" fmla="*/ 0 h 5016758"/>
                      <a:gd name="connsiteX9" fmla="*/ 2621469 w 3457574"/>
                      <a:gd name="connsiteY9" fmla="*/ 0 h 5016758"/>
                      <a:gd name="connsiteX10" fmla="*/ 2901218 w 3457574"/>
                      <a:gd name="connsiteY10" fmla="*/ 0 h 5016758"/>
                      <a:gd name="connsiteX11" fmla="*/ 3180968 w 3457574"/>
                      <a:gd name="connsiteY11" fmla="*/ 0 h 5016758"/>
                      <a:gd name="connsiteX12" fmla="*/ 3457574 w 3457574"/>
                      <a:gd name="connsiteY12" fmla="*/ 0 h 5016758"/>
                      <a:gd name="connsiteX13" fmla="*/ 3457574 w 3457574"/>
                      <a:gd name="connsiteY13" fmla="*/ 666511 h 5016758"/>
                      <a:gd name="connsiteX14" fmla="*/ 3457574 w 3457574"/>
                      <a:gd name="connsiteY14" fmla="*/ 1433359 h 5016758"/>
                      <a:gd name="connsiteX15" fmla="*/ 3457574 w 3457574"/>
                      <a:gd name="connsiteY15" fmla="*/ 1999536 h 5016758"/>
                      <a:gd name="connsiteX16" fmla="*/ 3457574 w 3457574"/>
                      <a:gd name="connsiteY16" fmla="*/ 2565713 h 5016758"/>
                      <a:gd name="connsiteX17" fmla="*/ 3457574 w 3457574"/>
                      <a:gd name="connsiteY17" fmla="*/ 3232226 h 5016758"/>
                      <a:gd name="connsiteX18" fmla="*/ 3457574 w 3457574"/>
                      <a:gd name="connsiteY18" fmla="*/ 4049240 h 5016758"/>
                      <a:gd name="connsiteX19" fmla="*/ 3457574 w 3457574"/>
                      <a:gd name="connsiteY19" fmla="*/ 5016758 h 5016758"/>
                      <a:gd name="connsiteX20" fmla="*/ 3246976 w 3457574"/>
                      <a:gd name="connsiteY20" fmla="*/ 5016758 h 5016758"/>
                      <a:gd name="connsiteX21" fmla="*/ 3036378 w 3457574"/>
                      <a:gd name="connsiteY21" fmla="*/ 5016758 h 5016758"/>
                      <a:gd name="connsiteX22" fmla="*/ 2791205 w 3457574"/>
                      <a:gd name="connsiteY22" fmla="*/ 5016758 h 5016758"/>
                      <a:gd name="connsiteX23" fmla="*/ 2442304 w 3457574"/>
                      <a:gd name="connsiteY23" fmla="*/ 5016758 h 5016758"/>
                      <a:gd name="connsiteX24" fmla="*/ 2197131 w 3457574"/>
                      <a:gd name="connsiteY24" fmla="*/ 5016758 h 5016758"/>
                      <a:gd name="connsiteX25" fmla="*/ 1882806 w 3457574"/>
                      <a:gd name="connsiteY25" fmla="*/ 5016758 h 5016758"/>
                      <a:gd name="connsiteX26" fmla="*/ 1637632 w 3457574"/>
                      <a:gd name="connsiteY26" fmla="*/ 5016758 h 5016758"/>
                      <a:gd name="connsiteX27" fmla="*/ 1323307 w 3457574"/>
                      <a:gd name="connsiteY27" fmla="*/ 5016758 h 5016758"/>
                      <a:gd name="connsiteX28" fmla="*/ 1043558 w 3457574"/>
                      <a:gd name="connsiteY28" fmla="*/ 5016758 h 5016758"/>
                      <a:gd name="connsiteX29" fmla="*/ 763809 w 3457574"/>
                      <a:gd name="connsiteY29" fmla="*/ 5016758 h 5016758"/>
                      <a:gd name="connsiteX30" fmla="*/ 380333 w 3457574"/>
                      <a:gd name="connsiteY30" fmla="*/ 5016758 h 5016758"/>
                      <a:gd name="connsiteX31" fmla="*/ 0 w 3457574"/>
                      <a:gd name="connsiteY31" fmla="*/ 5016758 h 5016758"/>
                      <a:gd name="connsiteX32" fmla="*/ 0 w 3457574"/>
                      <a:gd name="connsiteY32" fmla="*/ 4450581 h 5016758"/>
                      <a:gd name="connsiteX33" fmla="*/ 0 w 3457574"/>
                      <a:gd name="connsiteY33" fmla="*/ 3834237 h 5016758"/>
                      <a:gd name="connsiteX34" fmla="*/ 0 w 3457574"/>
                      <a:gd name="connsiteY34" fmla="*/ 3017222 h 5016758"/>
                      <a:gd name="connsiteX35" fmla="*/ 0 w 3457574"/>
                      <a:gd name="connsiteY35" fmla="*/ 2350709 h 5016758"/>
                      <a:gd name="connsiteX36" fmla="*/ 0 w 3457574"/>
                      <a:gd name="connsiteY36" fmla="*/ 1734364 h 5016758"/>
                      <a:gd name="connsiteX37" fmla="*/ 0 w 3457574"/>
                      <a:gd name="connsiteY37" fmla="*/ 917350 h 5016758"/>
                      <a:gd name="connsiteX38" fmla="*/ 0 w 3457574"/>
                      <a:gd name="connsiteY38" fmla="*/ 0 h 5016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457574" h="5016758" fill="none" extrusionOk="0">
                        <a:moveTo>
                          <a:pt x="0" y="0"/>
                        </a:moveTo>
                        <a:cubicBezTo>
                          <a:pt x="184292" y="-19277"/>
                          <a:pt x="231945" y="49837"/>
                          <a:pt x="383476" y="0"/>
                        </a:cubicBezTo>
                        <a:cubicBezTo>
                          <a:pt x="507099" y="-30563"/>
                          <a:pt x="642578" y="-21078"/>
                          <a:pt x="732376" y="0"/>
                        </a:cubicBezTo>
                        <a:cubicBezTo>
                          <a:pt x="824067" y="33772"/>
                          <a:pt x="861325" y="-16527"/>
                          <a:pt x="942974" y="0"/>
                        </a:cubicBezTo>
                        <a:cubicBezTo>
                          <a:pt x="1017722" y="16444"/>
                          <a:pt x="1135228" y="29297"/>
                          <a:pt x="1222723" y="0"/>
                        </a:cubicBezTo>
                        <a:cubicBezTo>
                          <a:pt x="1315020" y="-13369"/>
                          <a:pt x="1339201" y="-24330"/>
                          <a:pt x="1433321" y="0"/>
                        </a:cubicBezTo>
                        <a:cubicBezTo>
                          <a:pt x="1526953" y="38368"/>
                          <a:pt x="1682721" y="17356"/>
                          <a:pt x="1747646" y="0"/>
                        </a:cubicBezTo>
                        <a:cubicBezTo>
                          <a:pt x="1833909" y="-34665"/>
                          <a:pt x="1927289" y="18544"/>
                          <a:pt x="2027395" y="0"/>
                        </a:cubicBezTo>
                        <a:cubicBezTo>
                          <a:pt x="2139809" y="10353"/>
                          <a:pt x="2207949" y="-22722"/>
                          <a:pt x="2272569" y="0"/>
                        </a:cubicBezTo>
                        <a:cubicBezTo>
                          <a:pt x="2340932" y="27967"/>
                          <a:pt x="2423798" y="-24126"/>
                          <a:pt x="2483166" y="0"/>
                        </a:cubicBezTo>
                        <a:cubicBezTo>
                          <a:pt x="2552400" y="26250"/>
                          <a:pt x="2768012" y="-23327"/>
                          <a:pt x="2832067" y="0"/>
                        </a:cubicBezTo>
                        <a:cubicBezTo>
                          <a:pt x="2893964" y="-8967"/>
                          <a:pt x="3130556" y="7705"/>
                          <a:pt x="3457574" y="0"/>
                        </a:cubicBezTo>
                        <a:cubicBezTo>
                          <a:pt x="3466074" y="114112"/>
                          <a:pt x="3459152" y="351715"/>
                          <a:pt x="3457574" y="666511"/>
                        </a:cubicBezTo>
                        <a:cubicBezTo>
                          <a:pt x="3458426" y="972423"/>
                          <a:pt x="3456203" y="1088694"/>
                          <a:pt x="3457574" y="1232689"/>
                        </a:cubicBezTo>
                        <a:cubicBezTo>
                          <a:pt x="3461325" y="1366399"/>
                          <a:pt x="3459021" y="1745607"/>
                          <a:pt x="3457574" y="1949368"/>
                        </a:cubicBezTo>
                        <a:cubicBezTo>
                          <a:pt x="3444631" y="2157946"/>
                          <a:pt x="3479925" y="2361561"/>
                          <a:pt x="3457574" y="2515546"/>
                        </a:cubicBezTo>
                        <a:cubicBezTo>
                          <a:pt x="3420366" y="2686103"/>
                          <a:pt x="3424279" y="3059008"/>
                          <a:pt x="3457574" y="3232226"/>
                        </a:cubicBezTo>
                        <a:cubicBezTo>
                          <a:pt x="3447819" y="3415805"/>
                          <a:pt x="3447323" y="3588543"/>
                          <a:pt x="3457574" y="3798402"/>
                        </a:cubicBezTo>
                        <a:cubicBezTo>
                          <a:pt x="3477951" y="4077062"/>
                          <a:pt x="3503160" y="4596297"/>
                          <a:pt x="3457574" y="5016758"/>
                        </a:cubicBezTo>
                        <a:cubicBezTo>
                          <a:pt x="3357581" y="5031495"/>
                          <a:pt x="3256932" y="5055085"/>
                          <a:pt x="3108673" y="5016758"/>
                        </a:cubicBezTo>
                        <a:cubicBezTo>
                          <a:pt x="2985525" y="4983747"/>
                          <a:pt x="2856539" y="5021583"/>
                          <a:pt x="2759772" y="5016758"/>
                        </a:cubicBezTo>
                        <a:cubicBezTo>
                          <a:pt x="2631239" y="5033059"/>
                          <a:pt x="2517257" y="4980554"/>
                          <a:pt x="2445447" y="5016758"/>
                        </a:cubicBezTo>
                        <a:cubicBezTo>
                          <a:pt x="2373529" y="5047278"/>
                          <a:pt x="2305933" y="5013114"/>
                          <a:pt x="2200274" y="5016758"/>
                        </a:cubicBezTo>
                        <a:cubicBezTo>
                          <a:pt x="2108750" y="5033947"/>
                          <a:pt x="2008968" y="5027185"/>
                          <a:pt x="1955100" y="5016758"/>
                        </a:cubicBezTo>
                        <a:cubicBezTo>
                          <a:pt x="1896563" y="5003313"/>
                          <a:pt x="1701125" y="4981719"/>
                          <a:pt x="1640775" y="5016758"/>
                        </a:cubicBezTo>
                        <a:cubicBezTo>
                          <a:pt x="1552119" y="5060988"/>
                          <a:pt x="1392351" y="5041695"/>
                          <a:pt x="1291875" y="5016758"/>
                        </a:cubicBezTo>
                        <a:cubicBezTo>
                          <a:pt x="1152579" y="4986420"/>
                          <a:pt x="1174423" y="5014837"/>
                          <a:pt x="1081277" y="5016758"/>
                        </a:cubicBezTo>
                        <a:cubicBezTo>
                          <a:pt x="989778" y="5017746"/>
                          <a:pt x="971622" y="5029511"/>
                          <a:pt x="870680" y="5016758"/>
                        </a:cubicBezTo>
                        <a:cubicBezTo>
                          <a:pt x="783238" y="5005086"/>
                          <a:pt x="596353" y="5011573"/>
                          <a:pt x="487203" y="5016758"/>
                        </a:cubicBezTo>
                        <a:cubicBezTo>
                          <a:pt x="359606" y="5057515"/>
                          <a:pt x="173770" y="5053929"/>
                          <a:pt x="0" y="5016758"/>
                        </a:cubicBezTo>
                        <a:cubicBezTo>
                          <a:pt x="13505" y="4751032"/>
                          <a:pt x="-5982" y="4639941"/>
                          <a:pt x="0" y="4350246"/>
                        </a:cubicBezTo>
                        <a:cubicBezTo>
                          <a:pt x="-14982" y="4030931"/>
                          <a:pt x="909" y="3919195"/>
                          <a:pt x="0" y="3784068"/>
                        </a:cubicBezTo>
                        <a:cubicBezTo>
                          <a:pt x="14221" y="3581708"/>
                          <a:pt x="-9988" y="3244183"/>
                          <a:pt x="0" y="2967054"/>
                        </a:cubicBezTo>
                        <a:cubicBezTo>
                          <a:pt x="4642" y="2704213"/>
                          <a:pt x="-1941" y="2449501"/>
                          <a:pt x="0" y="2300542"/>
                        </a:cubicBezTo>
                        <a:cubicBezTo>
                          <a:pt x="44808" y="2162381"/>
                          <a:pt x="5371" y="1962414"/>
                          <a:pt x="0" y="1634029"/>
                        </a:cubicBezTo>
                        <a:cubicBezTo>
                          <a:pt x="9965" y="1307632"/>
                          <a:pt x="11250" y="1107752"/>
                          <a:pt x="0" y="967518"/>
                        </a:cubicBezTo>
                        <a:cubicBezTo>
                          <a:pt x="27869" y="787603"/>
                          <a:pt x="28595" y="220441"/>
                          <a:pt x="0" y="0"/>
                        </a:cubicBezTo>
                        <a:close/>
                      </a:path>
                      <a:path w="3457574" h="5016758" stroke="0" extrusionOk="0">
                        <a:moveTo>
                          <a:pt x="0" y="0"/>
                        </a:moveTo>
                        <a:cubicBezTo>
                          <a:pt x="89095" y="-251"/>
                          <a:pt x="157070" y="-24302"/>
                          <a:pt x="210597" y="0"/>
                        </a:cubicBezTo>
                        <a:cubicBezTo>
                          <a:pt x="259678" y="13631"/>
                          <a:pt x="321041" y="19139"/>
                          <a:pt x="421195" y="0"/>
                        </a:cubicBezTo>
                        <a:cubicBezTo>
                          <a:pt x="521067" y="-38846"/>
                          <a:pt x="657246" y="-19373"/>
                          <a:pt x="770095" y="0"/>
                        </a:cubicBezTo>
                        <a:cubicBezTo>
                          <a:pt x="904845" y="3329"/>
                          <a:pt x="1021096" y="-8070"/>
                          <a:pt x="1118996" y="0"/>
                        </a:cubicBezTo>
                        <a:cubicBezTo>
                          <a:pt x="1230762" y="28470"/>
                          <a:pt x="1288843" y="-8114"/>
                          <a:pt x="1433321" y="0"/>
                        </a:cubicBezTo>
                        <a:cubicBezTo>
                          <a:pt x="1579720" y="12624"/>
                          <a:pt x="1627683" y="16079"/>
                          <a:pt x="1678494" y="0"/>
                        </a:cubicBezTo>
                        <a:cubicBezTo>
                          <a:pt x="1735639" y="-10662"/>
                          <a:pt x="1815015" y="7298"/>
                          <a:pt x="1923668" y="0"/>
                        </a:cubicBezTo>
                        <a:cubicBezTo>
                          <a:pt x="2032817" y="7946"/>
                          <a:pt x="2206248" y="-30771"/>
                          <a:pt x="2307144" y="0"/>
                        </a:cubicBezTo>
                        <a:cubicBezTo>
                          <a:pt x="2407676" y="42809"/>
                          <a:pt x="2489270" y="-1175"/>
                          <a:pt x="2621469" y="0"/>
                        </a:cubicBezTo>
                        <a:cubicBezTo>
                          <a:pt x="2763510" y="-14819"/>
                          <a:pt x="2822303" y="26878"/>
                          <a:pt x="2901218" y="0"/>
                        </a:cubicBezTo>
                        <a:cubicBezTo>
                          <a:pt x="2969793" y="-23770"/>
                          <a:pt x="3111708" y="9321"/>
                          <a:pt x="3180968" y="0"/>
                        </a:cubicBezTo>
                        <a:cubicBezTo>
                          <a:pt x="3273243" y="-193"/>
                          <a:pt x="3371180" y="-29455"/>
                          <a:pt x="3457574" y="0"/>
                        </a:cubicBezTo>
                        <a:cubicBezTo>
                          <a:pt x="3446495" y="194477"/>
                          <a:pt x="3463956" y="351801"/>
                          <a:pt x="3457574" y="666511"/>
                        </a:cubicBezTo>
                        <a:cubicBezTo>
                          <a:pt x="3459121" y="906185"/>
                          <a:pt x="3426122" y="1162718"/>
                          <a:pt x="3457574" y="1433359"/>
                        </a:cubicBezTo>
                        <a:cubicBezTo>
                          <a:pt x="3446697" y="1671492"/>
                          <a:pt x="3449557" y="1739296"/>
                          <a:pt x="3457574" y="1999536"/>
                        </a:cubicBezTo>
                        <a:cubicBezTo>
                          <a:pt x="3466120" y="2255961"/>
                          <a:pt x="3467363" y="2378527"/>
                          <a:pt x="3457574" y="2565713"/>
                        </a:cubicBezTo>
                        <a:cubicBezTo>
                          <a:pt x="3445206" y="2748576"/>
                          <a:pt x="3483948" y="3012294"/>
                          <a:pt x="3457574" y="3232226"/>
                        </a:cubicBezTo>
                        <a:cubicBezTo>
                          <a:pt x="3449137" y="3402059"/>
                          <a:pt x="3440981" y="3595837"/>
                          <a:pt x="3457574" y="4049240"/>
                        </a:cubicBezTo>
                        <a:cubicBezTo>
                          <a:pt x="3508202" y="4456699"/>
                          <a:pt x="3449590" y="4668067"/>
                          <a:pt x="3457574" y="5016758"/>
                        </a:cubicBezTo>
                        <a:cubicBezTo>
                          <a:pt x="3366170" y="5029530"/>
                          <a:pt x="3295742" y="5009085"/>
                          <a:pt x="3246976" y="5016758"/>
                        </a:cubicBezTo>
                        <a:cubicBezTo>
                          <a:pt x="3178204" y="5014177"/>
                          <a:pt x="3139999" y="5015236"/>
                          <a:pt x="3036378" y="5016758"/>
                        </a:cubicBezTo>
                        <a:cubicBezTo>
                          <a:pt x="2995017" y="5014330"/>
                          <a:pt x="2857074" y="5033693"/>
                          <a:pt x="2791205" y="5016758"/>
                        </a:cubicBezTo>
                        <a:cubicBezTo>
                          <a:pt x="2712892" y="5002341"/>
                          <a:pt x="2567514" y="5021540"/>
                          <a:pt x="2442304" y="5016758"/>
                        </a:cubicBezTo>
                        <a:cubicBezTo>
                          <a:pt x="2333650" y="5001672"/>
                          <a:pt x="2282780" y="5023954"/>
                          <a:pt x="2197131" y="5016758"/>
                        </a:cubicBezTo>
                        <a:cubicBezTo>
                          <a:pt x="2099203" y="5018003"/>
                          <a:pt x="1962375" y="4988955"/>
                          <a:pt x="1882806" y="5016758"/>
                        </a:cubicBezTo>
                        <a:cubicBezTo>
                          <a:pt x="1792949" y="5027634"/>
                          <a:pt x="1709739" y="4998214"/>
                          <a:pt x="1637632" y="5016758"/>
                        </a:cubicBezTo>
                        <a:cubicBezTo>
                          <a:pt x="1551963" y="5020853"/>
                          <a:pt x="1426689" y="4997183"/>
                          <a:pt x="1323307" y="5016758"/>
                        </a:cubicBezTo>
                        <a:cubicBezTo>
                          <a:pt x="1251861" y="5041609"/>
                          <a:pt x="1162653" y="4998825"/>
                          <a:pt x="1043558" y="5016758"/>
                        </a:cubicBezTo>
                        <a:cubicBezTo>
                          <a:pt x="949295" y="5035749"/>
                          <a:pt x="870939" y="5042045"/>
                          <a:pt x="763809" y="5016758"/>
                        </a:cubicBezTo>
                        <a:cubicBezTo>
                          <a:pt x="672428" y="4989281"/>
                          <a:pt x="532806" y="4964935"/>
                          <a:pt x="380333" y="5016758"/>
                        </a:cubicBezTo>
                        <a:cubicBezTo>
                          <a:pt x="235395" y="5041263"/>
                          <a:pt x="161612" y="5057396"/>
                          <a:pt x="0" y="5016758"/>
                        </a:cubicBezTo>
                        <a:cubicBezTo>
                          <a:pt x="-5909" y="4849111"/>
                          <a:pt x="2576" y="4726370"/>
                          <a:pt x="0" y="4450581"/>
                        </a:cubicBezTo>
                        <a:cubicBezTo>
                          <a:pt x="-16549" y="4206603"/>
                          <a:pt x="-6911" y="4124276"/>
                          <a:pt x="0" y="3834237"/>
                        </a:cubicBezTo>
                        <a:cubicBezTo>
                          <a:pt x="13996" y="3516509"/>
                          <a:pt x="28593" y="3233827"/>
                          <a:pt x="0" y="3017222"/>
                        </a:cubicBezTo>
                        <a:cubicBezTo>
                          <a:pt x="14591" y="2809008"/>
                          <a:pt x="-22413" y="2671036"/>
                          <a:pt x="0" y="2350709"/>
                        </a:cubicBezTo>
                        <a:cubicBezTo>
                          <a:pt x="4843" y="2012804"/>
                          <a:pt x="7339" y="1938509"/>
                          <a:pt x="0" y="1734364"/>
                        </a:cubicBezTo>
                        <a:cubicBezTo>
                          <a:pt x="-6281" y="1546055"/>
                          <a:pt x="2343" y="1091711"/>
                          <a:pt x="0" y="917350"/>
                        </a:cubicBezTo>
                        <a:cubicBezTo>
                          <a:pt x="-69684" y="682004"/>
                          <a:pt x="5160" y="481924"/>
                          <a:pt x="0" y="0"/>
                        </a:cubicBezTo>
                        <a:close/>
                      </a:path>
                      <a:path w="3457574" h="5016758" fill="none" stroke="0" extrusionOk="0">
                        <a:moveTo>
                          <a:pt x="0" y="0"/>
                        </a:moveTo>
                        <a:cubicBezTo>
                          <a:pt x="143326" y="-33908"/>
                          <a:pt x="240584" y="38152"/>
                          <a:pt x="383476" y="0"/>
                        </a:cubicBezTo>
                        <a:cubicBezTo>
                          <a:pt x="503249" y="-46028"/>
                          <a:pt x="630405" y="1385"/>
                          <a:pt x="732376" y="0"/>
                        </a:cubicBezTo>
                        <a:cubicBezTo>
                          <a:pt x="827668" y="15611"/>
                          <a:pt x="859977" y="-18823"/>
                          <a:pt x="942974" y="0"/>
                        </a:cubicBezTo>
                        <a:cubicBezTo>
                          <a:pt x="1011396" y="39909"/>
                          <a:pt x="1127432" y="8527"/>
                          <a:pt x="1222723" y="0"/>
                        </a:cubicBezTo>
                        <a:cubicBezTo>
                          <a:pt x="1321485" y="-14963"/>
                          <a:pt x="1343831" y="-27569"/>
                          <a:pt x="1433321" y="0"/>
                        </a:cubicBezTo>
                        <a:cubicBezTo>
                          <a:pt x="1516369" y="29079"/>
                          <a:pt x="1680692" y="22686"/>
                          <a:pt x="1747646" y="0"/>
                        </a:cubicBezTo>
                        <a:cubicBezTo>
                          <a:pt x="1791783" y="-28532"/>
                          <a:pt x="1903336" y="-18551"/>
                          <a:pt x="2027395" y="0"/>
                        </a:cubicBezTo>
                        <a:cubicBezTo>
                          <a:pt x="2135377" y="-3854"/>
                          <a:pt x="2221139" y="-20246"/>
                          <a:pt x="2272569" y="0"/>
                        </a:cubicBezTo>
                        <a:cubicBezTo>
                          <a:pt x="2331026" y="17208"/>
                          <a:pt x="2428145" y="-35658"/>
                          <a:pt x="2483166" y="0"/>
                        </a:cubicBezTo>
                        <a:cubicBezTo>
                          <a:pt x="2547513" y="15938"/>
                          <a:pt x="2749043" y="-24860"/>
                          <a:pt x="2832067" y="0"/>
                        </a:cubicBezTo>
                        <a:cubicBezTo>
                          <a:pt x="2951834" y="56618"/>
                          <a:pt x="3219222" y="-21321"/>
                          <a:pt x="3457574" y="0"/>
                        </a:cubicBezTo>
                        <a:cubicBezTo>
                          <a:pt x="3477698" y="177180"/>
                          <a:pt x="3434226" y="323318"/>
                          <a:pt x="3457574" y="666511"/>
                        </a:cubicBezTo>
                        <a:cubicBezTo>
                          <a:pt x="3440568" y="981673"/>
                          <a:pt x="3434639" y="1090311"/>
                          <a:pt x="3457574" y="1232689"/>
                        </a:cubicBezTo>
                        <a:cubicBezTo>
                          <a:pt x="3438268" y="1355497"/>
                          <a:pt x="3462822" y="1774486"/>
                          <a:pt x="3457574" y="1949368"/>
                        </a:cubicBezTo>
                        <a:cubicBezTo>
                          <a:pt x="3468967" y="2121979"/>
                          <a:pt x="3473640" y="2333102"/>
                          <a:pt x="3457574" y="2515546"/>
                        </a:cubicBezTo>
                        <a:cubicBezTo>
                          <a:pt x="3452093" y="2685057"/>
                          <a:pt x="3425128" y="3042485"/>
                          <a:pt x="3457574" y="3232226"/>
                        </a:cubicBezTo>
                        <a:cubicBezTo>
                          <a:pt x="3456972" y="3398182"/>
                          <a:pt x="3445650" y="3557954"/>
                          <a:pt x="3457574" y="3798402"/>
                        </a:cubicBezTo>
                        <a:cubicBezTo>
                          <a:pt x="3402467" y="3982558"/>
                          <a:pt x="3460611" y="4576779"/>
                          <a:pt x="3457574" y="5016758"/>
                        </a:cubicBezTo>
                        <a:cubicBezTo>
                          <a:pt x="3343897" y="5017743"/>
                          <a:pt x="3241321" y="5067691"/>
                          <a:pt x="3108673" y="5016758"/>
                        </a:cubicBezTo>
                        <a:cubicBezTo>
                          <a:pt x="2976940" y="5011084"/>
                          <a:pt x="2876402" y="5046474"/>
                          <a:pt x="2759772" y="5016758"/>
                        </a:cubicBezTo>
                        <a:cubicBezTo>
                          <a:pt x="2643888" y="5017188"/>
                          <a:pt x="2524826" y="4990186"/>
                          <a:pt x="2445447" y="5016758"/>
                        </a:cubicBezTo>
                        <a:cubicBezTo>
                          <a:pt x="2349009" y="5058297"/>
                          <a:pt x="2312381" y="5001360"/>
                          <a:pt x="2200274" y="5016758"/>
                        </a:cubicBezTo>
                        <a:cubicBezTo>
                          <a:pt x="2094001" y="5036230"/>
                          <a:pt x="2017886" y="5026375"/>
                          <a:pt x="1955100" y="5016758"/>
                        </a:cubicBezTo>
                        <a:cubicBezTo>
                          <a:pt x="1913711" y="5009631"/>
                          <a:pt x="1693914" y="4975545"/>
                          <a:pt x="1640775" y="5016758"/>
                        </a:cubicBezTo>
                        <a:cubicBezTo>
                          <a:pt x="1561807" y="5021644"/>
                          <a:pt x="1412514" y="5052451"/>
                          <a:pt x="1291875" y="5016758"/>
                        </a:cubicBezTo>
                        <a:cubicBezTo>
                          <a:pt x="1154554" y="4985782"/>
                          <a:pt x="1175659" y="5010636"/>
                          <a:pt x="1081277" y="5016758"/>
                        </a:cubicBezTo>
                        <a:cubicBezTo>
                          <a:pt x="985039" y="5017600"/>
                          <a:pt x="968832" y="5033081"/>
                          <a:pt x="870680" y="5016758"/>
                        </a:cubicBezTo>
                        <a:cubicBezTo>
                          <a:pt x="770589" y="5024506"/>
                          <a:pt x="627353" y="4997790"/>
                          <a:pt x="487203" y="5016758"/>
                        </a:cubicBezTo>
                        <a:cubicBezTo>
                          <a:pt x="367754" y="5033596"/>
                          <a:pt x="191970" y="5072293"/>
                          <a:pt x="0" y="5016758"/>
                        </a:cubicBezTo>
                        <a:cubicBezTo>
                          <a:pt x="15874" y="4735397"/>
                          <a:pt x="7771" y="4652372"/>
                          <a:pt x="0" y="4350246"/>
                        </a:cubicBezTo>
                        <a:cubicBezTo>
                          <a:pt x="-28687" y="4060717"/>
                          <a:pt x="-15917" y="3935455"/>
                          <a:pt x="0" y="3784068"/>
                        </a:cubicBezTo>
                        <a:cubicBezTo>
                          <a:pt x="14639" y="3663783"/>
                          <a:pt x="-54391" y="3279132"/>
                          <a:pt x="0" y="2967054"/>
                        </a:cubicBezTo>
                        <a:cubicBezTo>
                          <a:pt x="37461" y="2687195"/>
                          <a:pt x="11554" y="2414412"/>
                          <a:pt x="0" y="2300542"/>
                        </a:cubicBezTo>
                        <a:cubicBezTo>
                          <a:pt x="-13626" y="2138532"/>
                          <a:pt x="28856" y="1958138"/>
                          <a:pt x="0" y="1634029"/>
                        </a:cubicBezTo>
                        <a:cubicBezTo>
                          <a:pt x="7254" y="1282232"/>
                          <a:pt x="29316" y="1104877"/>
                          <a:pt x="0" y="967518"/>
                        </a:cubicBezTo>
                        <a:cubicBezTo>
                          <a:pt x="-131" y="851199"/>
                          <a:pt x="-14708" y="2156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latin typeface="Century Gothic" panose="020B0502020202020204" pitchFamily="34" charset="0"/>
              </a:rPr>
              <a:t>Common themes: Love, Friendship, Grief, Family, Guilt, Money, Bravery, Individuality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186CD18F-E5CE-4A5B-9C05-3FF0E20B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9735"/>
            <a:ext cx="2067339" cy="599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Big Question:</a:t>
            </a:r>
          </a:p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a theme?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Key Vocabulary: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Friendship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Jamie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Pitcher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Grief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Racism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2D6E-F03B-4B25-ABE7-C6BE4BF2BA31}"/>
              </a:ext>
            </a:extLst>
          </p:cNvPr>
          <p:cNvSpPr/>
          <p:nvPr/>
        </p:nvSpPr>
        <p:spPr>
          <a:xfrm>
            <a:off x="2743200" y="164371"/>
            <a:ext cx="8701088" cy="13234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For each example, note down what a theme could be.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03864-B2B7-418B-81A3-7FA097CC3990}"/>
              </a:ext>
            </a:extLst>
          </p:cNvPr>
          <p:cNvSpPr txBox="1"/>
          <p:nvPr/>
        </p:nvSpPr>
        <p:spPr>
          <a:xfrm>
            <a:off x="8458200" y="1739727"/>
            <a:ext cx="3457574" cy="5016758"/>
          </a:xfrm>
          <a:custGeom>
            <a:avLst/>
            <a:gdLst>
              <a:gd name="connsiteX0" fmla="*/ 0 w 3457574"/>
              <a:gd name="connsiteY0" fmla="*/ 0 h 5016758"/>
              <a:gd name="connsiteX1" fmla="*/ 383476 w 3457574"/>
              <a:gd name="connsiteY1" fmla="*/ 0 h 5016758"/>
              <a:gd name="connsiteX2" fmla="*/ 732376 w 3457574"/>
              <a:gd name="connsiteY2" fmla="*/ 0 h 5016758"/>
              <a:gd name="connsiteX3" fmla="*/ 942974 w 3457574"/>
              <a:gd name="connsiteY3" fmla="*/ 0 h 5016758"/>
              <a:gd name="connsiteX4" fmla="*/ 1222723 w 3457574"/>
              <a:gd name="connsiteY4" fmla="*/ 0 h 5016758"/>
              <a:gd name="connsiteX5" fmla="*/ 1433321 w 3457574"/>
              <a:gd name="connsiteY5" fmla="*/ 0 h 5016758"/>
              <a:gd name="connsiteX6" fmla="*/ 1747646 w 3457574"/>
              <a:gd name="connsiteY6" fmla="*/ 0 h 5016758"/>
              <a:gd name="connsiteX7" fmla="*/ 2027395 w 3457574"/>
              <a:gd name="connsiteY7" fmla="*/ 0 h 5016758"/>
              <a:gd name="connsiteX8" fmla="*/ 2272569 w 3457574"/>
              <a:gd name="connsiteY8" fmla="*/ 0 h 5016758"/>
              <a:gd name="connsiteX9" fmla="*/ 2483166 w 3457574"/>
              <a:gd name="connsiteY9" fmla="*/ 0 h 5016758"/>
              <a:gd name="connsiteX10" fmla="*/ 2832067 w 3457574"/>
              <a:gd name="connsiteY10" fmla="*/ 0 h 5016758"/>
              <a:gd name="connsiteX11" fmla="*/ 3457574 w 3457574"/>
              <a:gd name="connsiteY11" fmla="*/ 0 h 5016758"/>
              <a:gd name="connsiteX12" fmla="*/ 3457574 w 3457574"/>
              <a:gd name="connsiteY12" fmla="*/ 666511 h 5016758"/>
              <a:gd name="connsiteX13" fmla="*/ 3457574 w 3457574"/>
              <a:gd name="connsiteY13" fmla="*/ 1232689 h 5016758"/>
              <a:gd name="connsiteX14" fmla="*/ 3457574 w 3457574"/>
              <a:gd name="connsiteY14" fmla="*/ 1949368 h 5016758"/>
              <a:gd name="connsiteX15" fmla="*/ 3457574 w 3457574"/>
              <a:gd name="connsiteY15" fmla="*/ 2515546 h 5016758"/>
              <a:gd name="connsiteX16" fmla="*/ 3457574 w 3457574"/>
              <a:gd name="connsiteY16" fmla="*/ 3232226 h 5016758"/>
              <a:gd name="connsiteX17" fmla="*/ 3457574 w 3457574"/>
              <a:gd name="connsiteY17" fmla="*/ 3798402 h 5016758"/>
              <a:gd name="connsiteX18" fmla="*/ 3457574 w 3457574"/>
              <a:gd name="connsiteY18" fmla="*/ 5016758 h 5016758"/>
              <a:gd name="connsiteX19" fmla="*/ 3108673 w 3457574"/>
              <a:gd name="connsiteY19" fmla="*/ 5016758 h 5016758"/>
              <a:gd name="connsiteX20" fmla="*/ 2759772 w 3457574"/>
              <a:gd name="connsiteY20" fmla="*/ 5016758 h 5016758"/>
              <a:gd name="connsiteX21" fmla="*/ 2445447 w 3457574"/>
              <a:gd name="connsiteY21" fmla="*/ 5016758 h 5016758"/>
              <a:gd name="connsiteX22" fmla="*/ 2200274 w 3457574"/>
              <a:gd name="connsiteY22" fmla="*/ 5016758 h 5016758"/>
              <a:gd name="connsiteX23" fmla="*/ 1955100 w 3457574"/>
              <a:gd name="connsiteY23" fmla="*/ 5016758 h 5016758"/>
              <a:gd name="connsiteX24" fmla="*/ 1640775 w 3457574"/>
              <a:gd name="connsiteY24" fmla="*/ 5016758 h 5016758"/>
              <a:gd name="connsiteX25" fmla="*/ 1291875 w 3457574"/>
              <a:gd name="connsiteY25" fmla="*/ 5016758 h 5016758"/>
              <a:gd name="connsiteX26" fmla="*/ 1081277 w 3457574"/>
              <a:gd name="connsiteY26" fmla="*/ 5016758 h 5016758"/>
              <a:gd name="connsiteX27" fmla="*/ 870680 w 3457574"/>
              <a:gd name="connsiteY27" fmla="*/ 5016758 h 5016758"/>
              <a:gd name="connsiteX28" fmla="*/ 487203 w 3457574"/>
              <a:gd name="connsiteY28" fmla="*/ 5016758 h 5016758"/>
              <a:gd name="connsiteX29" fmla="*/ 0 w 3457574"/>
              <a:gd name="connsiteY29" fmla="*/ 5016758 h 5016758"/>
              <a:gd name="connsiteX30" fmla="*/ 0 w 3457574"/>
              <a:gd name="connsiteY30" fmla="*/ 4350246 h 5016758"/>
              <a:gd name="connsiteX31" fmla="*/ 0 w 3457574"/>
              <a:gd name="connsiteY31" fmla="*/ 3784068 h 5016758"/>
              <a:gd name="connsiteX32" fmla="*/ 0 w 3457574"/>
              <a:gd name="connsiteY32" fmla="*/ 2967054 h 5016758"/>
              <a:gd name="connsiteX33" fmla="*/ 0 w 3457574"/>
              <a:gd name="connsiteY33" fmla="*/ 2300542 h 5016758"/>
              <a:gd name="connsiteX34" fmla="*/ 0 w 3457574"/>
              <a:gd name="connsiteY34" fmla="*/ 1634029 h 5016758"/>
              <a:gd name="connsiteX35" fmla="*/ 0 w 3457574"/>
              <a:gd name="connsiteY35" fmla="*/ 967518 h 5016758"/>
              <a:gd name="connsiteX36" fmla="*/ 0 w 3457574"/>
              <a:gd name="connsiteY36" fmla="*/ 0 h 5016758"/>
              <a:gd name="connsiteX0" fmla="*/ 0 w 3457574"/>
              <a:gd name="connsiteY0" fmla="*/ 0 h 5016758"/>
              <a:gd name="connsiteX1" fmla="*/ 210597 w 3457574"/>
              <a:gd name="connsiteY1" fmla="*/ 0 h 5016758"/>
              <a:gd name="connsiteX2" fmla="*/ 421195 w 3457574"/>
              <a:gd name="connsiteY2" fmla="*/ 0 h 5016758"/>
              <a:gd name="connsiteX3" fmla="*/ 770095 w 3457574"/>
              <a:gd name="connsiteY3" fmla="*/ 0 h 5016758"/>
              <a:gd name="connsiteX4" fmla="*/ 1118996 w 3457574"/>
              <a:gd name="connsiteY4" fmla="*/ 0 h 5016758"/>
              <a:gd name="connsiteX5" fmla="*/ 1433321 w 3457574"/>
              <a:gd name="connsiteY5" fmla="*/ 0 h 5016758"/>
              <a:gd name="connsiteX6" fmla="*/ 1678494 w 3457574"/>
              <a:gd name="connsiteY6" fmla="*/ 0 h 5016758"/>
              <a:gd name="connsiteX7" fmla="*/ 1923668 w 3457574"/>
              <a:gd name="connsiteY7" fmla="*/ 0 h 5016758"/>
              <a:gd name="connsiteX8" fmla="*/ 2307144 w 3457574"/>
              <a:gd name="connsiteY8" fmla="*/ 0 h 5016758"/>
              <a:gd name="connsiteX9" fmla="*/ 2621469 w 3457574"/>
              <a:gd name="connsiteY9" fmla="*/ 0 h 5016758"/>
              <a:gd name="connsiteX10" fmla="*/ 2901218 w 3457574"/>
              <a:gd name="connsiteY10" fmla="*/ 0 h 5016758"/>
              <a:gd name="connsiteX11" fmla="*/ 3180968 w 3457574"/>
              <a:gd name="connsiteY11" fmla="*/ 0 h 5016758"/>
              <a:gd name="connsiteX12" fmla="*/ 3457574 w 3457574"/>
              <a:gd name="connsiteY12" fmla="*/ 0 h 5016758"/>
              <a:gd name="connsiteX13" fmla="*/ 3457574 w 3457574"/>
              <a:gd name="connsiteY13" fmla="*/ 666511 h 5016758"/>
              <a:gd name="connsiteX14" fmla="*/ 3457574 w 3457574"/>
              <a:gd name="connsiteY14" fmla="*/ 1433359 h 5016758"/>
              <a:gd name="connsiteX15" fmla="*/ 3457574 w 3457574"/>
              <a:gd name="connsiteY15" fmla="*/ 1999536 h 5016758"/>
              <a:gd name="connsiteX16" fmla="*/ 3457574 w 3457574"/>
              <a:gd name="connsiteY16" fmla="*/ 2565713 h 5016758"/>
              <a:gd name="connsiteX17" fmla="*/ 3457574 w 3457574"/>
              <a:gd name="connsiteY17" fmla="*/ 3232226 h 5016758"/>
              <a:gd name="connsiteX18" fmla="*/ 3457574 w 3457574"/>
              <a:gd name="connsiteY18" fmla="*/ 4049240 h 5016758"/>
              <a:gd name="connsiteX19" fmla="*/ 3457574 w 3457574"/>
              <a:gd name="connsiteY19" fmla="*/ 5016758 h 5016758"/>
              <a:gd name="connsiteX20" fmla="*/ 3246976 w 3457574"/>
              <a:gd name="connsiteY20" fmla="*/ 5016758 h 5016758"/>
              <a:gd name="connsiteX21" fmla="*/ 3036378 w 3457574"/>
              <a:gd name="connsiteY21" fmla="*/ 5016758 h 5016758"/>
              <a:gd name="connsiteX22" fmla="*/ 2791205 w 3457574"/>
              <a:gd name="connsiteY22" fmla="*/ 5016758 h 5016758"/>
              <a:gd name="connsiteX23" fmla="*/ 2442304 w 3457574"/>
              <a:gd name="connsiteY23" fmla="*/ 5016758 h 5016758"/>
              <a:gd name="connsiteX24" fmla="*/ 2197131 w 3457574"/>
              <a:gd name="connsiteY24" fmla="*/ 5016758 h 5016758"/>
              <a:gd name="connsiteX25" fmla="*/ 1882806 w 3457574"/>
              <a:gd name="connsiteY25" fmla="*/ 5016758 h 5016758"/>
              <a:gd name="connsiteX26" fmla="*/ 1637632 w 3457574"/>
              <a:gd name="connsiteY26" fmla="*/ 5016758 h 5016758"/>
              <a:gd name="connsiteX27" fmla="*/ 1323307 w 3457574"/>
              <a:gd name="connsiteY27" fmla="*/ 5016758 h 5016758"/>
              <a:gd name="connsiteX28" fmla="*/ 1043558 w 3457574"/>
              <a:gd name="connsiteY28" fmla="*/ 5016758 h 5016758"/>
              <a:gd name="connsiteX29" fmla="*/ 763809 w 3457574"/>
              <a:gd name="connsiteY29" fmla="*/ 5016758 h 5016758"/>
              <a:gd name="connsiteX30" fmla="*/ 380333 w 3457574"/>
              <a:gd name="connsiteY30" fmla="*/ 5016758 h 5016758"/>
              <a:gd name="connsiteX31" fmla="*/ 0 w 3457574"/>
              <a:gd name="connsiteY31" fmla="*/ 5016758 h 5016758"/>
              <a:gd name="connsiteX32" fmla="*/ 0 w 3457574"/>
              <a:gd name="connsiteY32" fmla="*/ 4450581 h 5016758"/>
              <a:gd name="connsiteX33" fmla="*/ 0 w 3457574"/>
              <a:gd name="connsiteY33" fmla="*/ 3834237 h 5016758"/>
              <a:gd name="connsiteX34" fmla="*/ 0 w 3457574"/>
              <a:gd name="connsiteY34" fmla="*/ 3017222 h 5016758"/>
              <a:gd name="connsiteX35" fmla="*/ 0 w 3457574"/>
              <a:gd name="connsiteY35" fmla="*/ 2350709 h 5016758"/>
              <a:gd name="connsiteX36" fmla="*/ 0 w 3457574"/>
              <a:gd name="connsiteY36" fmla="*/ 1734364 h 5016758"/>
              <a:gd name="connsiteX37" fmla="*/ 0 w 3457574"/>
              <a:gd name="connsiteY37" fmla="*/ 917350 h 5016758"/>
              <a:gd name="connsiteX38" fmla="*/ 0 w 3457574"/>
              <a:gd name="connsiteY38" fmla="*/ 0 h 5016758"/>
              <a:gd name="connsiteX0" fmla="*/ 0 w 3457574"/>
              <a:gd name="connsiteY0" fmla="*/ 0 h 5016758"/>
              <a:gd name="connsiteX1" fmla="*/ 383476 w 3457574"/>
              <a:gd name="connsiteY1" fmla="*/ 0 h 5016758"/>
              <a:gd name="connsiteX2" fmla="*/ 732376 w 3457574"/>
              <a:gd name="connsiteY2" fmla="*/ 0 h 5016758"/>
              <a:gd name="connsiteX3" fmla="*/ 942974 w 3457574"/>
              <a:gd name="connsiteY3" fmla="*/ 0 h 5016758"/>
              <a:gd name="connsiteX4" fmla="*/ 1222723 w 3457574"/>
              <a:gd name="connsiteY4" fmla="*/ 0 h 5016758"/>
              <a:gd name="connsiteX5" fmla="*/ 1433321 w 3457574"/>
              <a:gd name="connsiteY5" fmla="*/ 0 h 5016758"/>
              <a:gd name="connsiteX6" fmla="*/ 1747646 w 3457574"/>
              <a:gd name="connsiteY6" fmla="*/ 0 h 5016758"/>
              <a:gd name="connsiteX7" fmla="*/ 2027395 w 3457574"/>
              <a:gd name="connsiteY7" fmla="*/ 0 h 5016758"/>
              <a:gd name="connsiteX8" fmla="*/ 2272569 w 3457574"/>
              <a:gd name="connsiteY8" fmla="*/ 0 h 5016758"/>
              <a:gd name="connsiteX9" fmla="*/ 2483166 w 3457574"/>
              <a:gd name="connsiteY9" fmla="*/ 0 h 5016758"/>
              <a:gd name="connsiteX10" fmla="*/ 2832067 w 3457574"/>
              <a:gd name="connsiteY10" fmla="*/ 0 h 5016758"/>
              <a:gd name="connsiteX11" fmla="*/ 3457574 w 3457574"/>
              <a:gd name="connsiteY11" fmla="*/ 0 h 5016758"/>
              <a:gd name="connsiteX12" fmla="*/ 3457574 w 3457574"/>
              <a:gd name="connsiteY12" fmla="*/ 666511 h 5016758"/>
              <a:gd name="connsiteX13" fmla="*/ 3457574 w 3457574"/>
              <a:gd name="connsiteY13" fmla="*/ 1232689 h 5016758"/>
              <a:gd name="connsiteX14" fmla="*/ 3457574 w 3457574"/>
              <a:gd name="connsiteY14" fmla="*/ 1949368 h 5016758"/>
              <a:gd name="connsiteX15" fmla="*/ 3457574 w 3457574"/>
              <a:gd name="connsiteY15" fmla="*/ 2515546 h 5016758"/>
              <a:gd name="connsiteX16" fmla="*/ 3457574 w 3457574"/>
              <a:gd name="connsiteY16" fmla="*/ 3232226 h 5016758"/>
              <a:gd name="connsiteX17" fmla="*/ 3457574 w 3457574"/>
              <a:gd name="connsiteY17" fmla="*/ 3798402 h 5016758"/>
              <a:gd name="connsiteX18" fmla="*/ 3457574 w 3457574"/>
              <a:gd name="connsiteY18" fmla="*/ 5016758 h 5016758"/>
              <a:gd name="connsiteX19" fmla="*/ 3108673 w 3457574"/>
              <a:gd name="connsiteY19" fmla="*/ 5016758 h 5016758"/>
              <a:gd name="connsiteX20" fmla="*/ 2759772 w 3457574"/>
              <a:gd name="connsiteY20" fmla="*/ 5016758 h 5016758"/>
              <a:gd name="connsiteX21" fmla="*/ 2445447 w 3457574"/>
              <a:gd name="connsiteY21" fmla="*/ 5016758 h 5016758"/>
              <a:gd name="connsiteX22" fmla="*/ 2200274 w 3457574"/>
              <a:gd name="connsiteY22" fmla="*/ 5016758 h 5016758"/>
              <a:gd name="connsiteX23" fmla="*/ 1955100 w 3457574"/>
              <a:gd name="connsiteY23" fmla="*/ 5016758 h 5016758"/>
              <a:gd name="connsiteX24" fmla="*/ 1640775 w 3457574"/>
              <a:gd name="connsiteY24" fmla="*/ 5016758 h 5016758"/>
              <a:gd name="connsiteX25" fmla="*/ 1291875 w 3457574"/>
              <a:gd name="connsiteY25" fmla="*/ 5016758 h 5016758"/>
              <a:gd name="connsiteX26" fmla="*/ 1081277 w 3457574"/>
              <a:gd name="connsiteY26" fmla="*/ 5016758 h 5016758"/>
              <a:gd name="connsiteX27" fmla="*/ 870680 w 3457574"/>
              <a:gd name="connsiteY27" fmla="*/ 5016758 h 5016758"/>
              <a:gd name="connsiteX28" fmla="*/ 487203 w 3457574"/>
              <a:gd name="connsiteY28" fmla="*/ 5016758 h 5016758"/>
              <a:gd name="connsiteX29" fmla="*/ 0 w 3457574"/>
              <a:gd name="connsiteY29" fmla="*/ 5016758 h 5016758"/>
              <a:gd name="connsiteX30" fmla="*/ 0 w 3457574"/>
              <a:gd name="connsiteY30" fmla="*/ 4350246 h 5016758"/>
              <a:gd name="connsiteX31" fmla="*/ 0 w 3457574"/>
              <a:gd name="connsiteY31" fmla="*/ 3784068 h 5016758"/>
              <a:gd name="connsiteX32" fmla="*/ 0 w 3457574"/>
              <a:gd name="connsiteY32" fmla="*/ 2967054 h 5016758"/>
              <a:gd name="connsiteX33" fmla="*/ 0 w 3457574"/>
              <a:gd name="connsiteY33" fmla="*/ 2300542 h 5016758"/>
              <a:gd name="connsiteX34" fmla="*/ 0 w 3457574"/>
              <a:gd name="connsiteY34" fmla="*/ 1634029 h 5016758"/>
              <a:gd name="connsiteX35" fmla="*/ 0 w 3457574"/>
              <a:gd name="connsiteY35" fmla="*/ 967518 h 5016758"/>
              <a:gd name="connsiteX36" fmla="*/ 0 w 3457574"/>
              <a:gd name="connsiteY36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57574" h="5016758" fill="none" extrusionOk="0">
                <a:moveTo>
                  <a:pt x="0" y="0"/>
                </a:moveTo>
                <a:cubicBezTo>
                  <a:pt x="200083" y="-15020"/>
                  <a:pt x="215385" y="56628"/>
                  <a:pt x="383476" y="0"/>
                </a:cubicBezTo>
                <a:cubicBezTo>
                  <a:pt x="498916" y="-13880"/>
                  <a:pt x="647798" y="-29778"/>
                  <a:pt x="732376" y="0"/>
                </a:cubicBezTo>
                <a:cubicBezTo>
                  <a:pt x="824435" y="43231"/>
                  <a:pt x="854522" y="-13427"/>
                  <a:pt x="942974" y="0"/>
                </a:cubicBezTo>
                <a:cubicBezTo>
                  <a:pt x="1033813" y="2525"/>
                  <a:pt x="1139306" y="39633"/>
                  <a:pt x="1222723" y="0"/>
                </a:cubicBezTo>
                <a:cubicBezTo>
                  <a:pt x="1309709" y="-17329"/>
                  <a:pt x="1333452" y="-26091"/>
                  <a:pt x="1433321" y="0"/>
                </a:cubicBezTo>
                <a:cubicBezTo>
                  <a:pt x="1527647" y="44275"/>
                  <a:pt x="1683914" y="10993"/>
                  <a:pt x="1747646" y="0"/>
                </a:cubicBezTo>
                <a:cubicBezTo>
                  <a:pt x="1846612" y="-42824"/>
                  <a:pt x="1929687" y="21463"/>
                  <a:pt x="2027395" y="0"/>
                </a:cubicBezTo>
                <a:cubicBezTo>
                  <a:pt x="2137484" y="19473"/>
                  <a:pt x="2204030" y="-33872"/>
                  <a:pt x="2272569" y="0"/>
                </a:cubicBezTo>
                <a:cubicBezTo>
                  <a:pt x="2347894" y="41881"/>
                  <a:pt x="2416269" y="-25068"/>
                  <a:pt x="2483166" y="0"/>
                </a:cubicBezTo>
                <a:cubicBezTo>
                  <a:pt x="2556094" y="26990"/>
                  <a:pt x="2777340" y="-31575"/>
                  <a:pt x="2832067" y="0"/>
                </a:cubicBezTo>
                <a:cubicBezTo>
                  <a:pt x="2881702" y="-34935"/>
                  <a:pt x="3120831" y="7781"/>
                  <a:pt x="3457574" y="0"/>
                </a:cubicBezTo>
                <a:cubicBezTo>
                  <a:pt x="3469788" y="86633"/>
                  <a:pt x="3438882" y="374836"/>
                  <a:pt x="3457574" y="666511"/>
                </a:cubicBezTo>
                <a:cubicBezTo>
                  <a:pt x="3469568" y="952102"/>
                  <a:pt x="3465252" y="1069877"/>
                  <a:pt x="3457574" y="1232689"/>
                </a:cubicBezTo>
                <a:cubicBezTo>
                  <a:pt x="3442580" y="1389624"/>
                  <a:pt x="3436516" y="1724902"/>
                  <a:pt x="3457574" y="1949368"/>
                </a:cubicBezTo>
                <a:cubicBezTo>
                  <a:pt x="3446901" y="2181893"/>
                  <a:pt x="3498436" y="2376893"/>
                  <a:pt x="3457574" y="2515546"/>
                </a:cubicBezTo>
                <a:cubicBezTo>
                  <a:pt x="3408530" y="2685823"/>
                  <a:pt x="3400339" y="3058645"/>
                  <a:pt x="3457574" y="3232226"/>
                </a:cubicBezTo>
                <a:cubicBezTo>
                  <a:pt x="3416931" y="3435926"/>
                  <a:pt x="3446618" y="3593530"/>
                  <a:pt x="3457574" y="3798402"/>
                </a:cubicBezTo>
                <a:cubicBezTo>
                  <a:pt x="3498402" y="4171003"/>
                  <a:pt x="3607208" y="4601129"/>
                  <a:pt x="3457574" y="5016758"/>
                </a:cubicBezTo>
                <a:cubicBezTo>
                  <a:pt x="3361147" y="5032127"/>
                  <a:pt x="3265734" y="5057816"/>
                  <a:pt x="3108673" y="5016758"/>
                </a:cubicBezTo>
                <a:cubicBezTo>
                  <a:pt x="3006719" y="4975905"/>
                  <a:pt x="2838226" y="5023884"/>
                  <a:pt x="2759772" y="5016758"/>
                </a:cubicBezTo>
                <a:cubicBezTo>
                  <a:pt x="2629102" y="5036227"/>
                  <a:pt x="2501246" y="4978602"/>
                  <a:pt x="2445447" y="5016758"/>
                </a:cubicBezTo>
                <a:cubicBezTo>
                  <a:pt x="2382607" y="5044829"/>
                  <a:pt x="2312917" y="5028368"/>
                  <a:pt x="2200274" y="5016758"/>
                </a:cubicBezTo>
                <a:cubicBezTo>
                  <a:pt x="2119410" y="5032294"/>
                  <a:pt x="1997191" y="5031445"/>
                  <a:pt x="1955100" y="5016758"/>
                </a:cubicBezTo>
                <a:cubicBezTo>
                  <a:pt x="1893919" y="4988358"/>
                  <a:pt x="1689992" y="4969126"/>
                  <a:pt x="1640775" y="5016758"/>
                </a:cubicBezTo>
                <a:cubicBezTo>
                  <a:pt x="1541938" y="5065970"/>
                  <a:pt x="1387720" y="5041017"/>
                  <a:pt x="1291875" y="5016758"/>
                </a:cubicBezTo>
                <a:cubicBezTo>
                  <a:pt x="1148958" y="4986078"/>
                  <a:pt x="1170201" y="5020219"/>
                  <a:pt x="1081277" y="5016758"/>
                </a:cubicBezTo>
                <a:cubicBezTo>
                  <a:pt x="993185" y="5014959"/>
                  <a:pt x="972502" y="5027926"/>
                  <a:pt x="870680" y="5016758"/>
                </a:cubicBezTo>
                <a:cubicBezTo>
                  <a:pt x="807285" y="5011507"/>
                  <a:pt x="581603" y="5032348"/>
                  <a:pt x="487203" y="5016758"/>
                </a:cubicBezTo>
                <a:cubicBezTo>
                  <a:pt x="359025" y="5070244"/>
                  <a:pt x="140189" y="5034336"/>
                  <a:pt x="0" y="5016758"/>
                </a:cubicBezTo>
                <a:cubicBezTo>
                  <a:pt x="36519" y="4764915"/>
                  <a:pt x="-15312" y="4632745"/>
                  <a:pt x="0" y="4350246"/>
                </a:cubicBezTo>
                <a:cubicBezTo>
                  <a:pt x="-17495" y="4024655"/>
                  <a:pt x="2796" y="3916150"/>
                  <a:pt x="0" y="3784068"/>
                </a:cubicBezTo>
                <a:cubicBezTo>
                  <a:pt x="17292" y="3566706"/>
                  <a:pt x="-2685" y="3249324"/>
                  <a:pt x="0" y="2967054"/>
                </a:cubicBezTo>
                <a:cubicBezTo>
                  <a:pt x="-1132" y="2709347"/>
                  <a:pt x="4100" y="2460864"/>
                  <a:pt x="0" y="2300542"/>
                </a:cubicBezTo>
                <a:cubicBezTo>
                  <a:pt x="75348" y="2166371"/>
                  <a:pt x="26587" y="1960605"/>
                  <a:pt x="0" y="1634029"/>
                </a:cubicBezTo>
                <a:cubicBezTo>
                  <a:pt x="-1819" y="1338963"/>
                  <a:pt x="15792" y="1112371"/>
                  <a:pt x="0" y="967518"/>
                </a:cubicBezTo>
                <a:cubicBezTo>
                  <a:pt x="52597" y="758570"/>
                  <a:pt x="37889" y="216610"/>
                  <a:pt x="0" y="0"/>
                </a:cubicBezTo>
                <a:close/>
              </a:path>
              <a:path w="3457574" h="5016758" stroke="0" extrusionOk="0">
                <a:moveTo>
                  <a:pt x="0" y="0"/>
                </a:moveTo>
                <a:cubicBezTo>
                  <a:pt x="82082" y="1956"/>
                  <a:pt x="160521" y="-28687"/>
                  <a:pt x="210597" y="0"/>
                </a:cubicBezTo>
                <a:cubicBezTo>
                  <a:pt x="256393" y="11336"/>
                  <a:pt x="323387" y="19178"/>
                  <a:pt x="421195" y="0"/>
                </a:cubicBezTo>
                <a:cubicBezTo>
                  <a:pt x="518865" y="-60519"/>
                  <a:pt x="653781" y="-41256"/>
                  <a:pt x="770095" y="0"/>
                </a:cubicBezTo>
                <a:cubicBezTo>
                  <a:pt x="922539" y="614"/>
                  <a:pt x="1025245" y="2956"/>
                  <a:pt x="1118996" y="0"/>
                </a:cubicBezTo>
                <a:cubicBezTo>
                  <a:pt x="1240259" y="21180"/>
                  <a:pt x="1290887" y="-5616"/>
                  <a:pt x="1433321" y="0"/>
                </a:cubicBezTo>
                <a:cubicBezTo>
                  <a:pt x="1570835" y="13302"/>
                  <a:pt x="1626811" y="20442"/>
                  <a:pt x="1678494" y="0"/>
                </a:cubicBezTo>
                <a:cubicBezTo>
                  <a:pt x="1742712" y="-13076"/>
                  <a:pt x="1809479" y="2146"/>
                  <a:pt x="1923668" y="0"/>
                </a:cubicBezTo>
                <a:cubicBezTo>
                  <a:pt x="2034003" y="11242"/>
                  <a:pt x="2205098" y="-33951"/>
                  <a:pt x="2307144" y="0"/>
                </a:cubicBezTo>
                <a:cubicBezTo>
                  <a:pt x="2407943" y="46440"/>
                  <a:pt x="2498377" y="-10294"/>
                  <a:pt x="2621469" y="0"/>
                </a:cubicBezTo>
                <a:cubicBezTo>
                  <a:pt x="2760663" y="-18792"/>
                  <a:pt x="2809108" y="22670"/>
                  <a:pt x="2901218" y="0"/>
                </a:cubicBezTo>
                <a:cubicBezTo>
                  <a:pt x="2967418" y="-21750"/>
                  <a:pt x="3112583" y="19815"/>
                  <a:pt x="3180968" y="0"/>
                </a:cubicBezTo>
                <a:cubicBezTo>
                  <a:pt x="3275976" y="-359"/>
                  <a:pt x="3378652" y="-43388"/>
                  <a:pt x="3457574" y="0"/>
                </a:cubicBezTo>
                <a:cubicBezTo>
                  <a:pt x="3418777" y="211769"/>
                  <a:pt x="3464244" y="343434"/>
                  <a:pt x="3457574" y="666511"/>
                </a:cubicBezTo>
                <a:cubicBezTo>
                  <a:pt x="3465526" y="857278"/>
                  <a:pt x="3388268" y="1125995"/>
                  <a:pt x="3457574" y="1433359"/>
                </a:cubicBezTo>
                <a:cubicBezTo>
                  <a:pt x="3440775" y="1671264"/>
                  <a:pt x="3440289" y="1746095"/>
                  <a:pt x="3457574" y="1999536"/>
                </a:cubicBezTo>
                <a:cubicBezTo>
                  <a:pt x="3477184" y="2243103"/>
                  <a:pt x="3469383" y="2371929"/>
                  <a:pt x="3457574" y="2565713"/>
                </a:cubicBezTo>
                <a:cubicBezTo>
                  <a:pt x="3428023" y="2762937"/>
                  <a:pt x="3511229" y="2991427"/>
                  <a:pt x="3457574" y="3232226"/>
                </a:cubicBezTo>
                <a:cubicBezTo>
                  <a:pt x="3450401" y="3386518"/>
                  <a:pt x="3437107" y="3572423"/>
                  <a:pt x="3457574" y="4049240"/>
                </a:cubicBezTo>
                <a:cubicBezTo>
                  <a:pt x="3550604" y="4458399"/>
                  <a:pt x="3461380" y="4645219"/>
                  <a:pt x="3457574" y="5016758"/>
                </a:cubicBezTo>
                <a:cubicBezTo>
                  <a:pt x="3369573" y="5040520"/>
                  <a:pt x="3296659" y="4996799"/>
                  <a:pt x="3246976" y="5016758"/>
                </a:cubicBezTo>
                <a:cubicBezTo>
                  <a:pt x="3174657" y="5019644"/>
                  <a:pt x="3134993" y="5011728"/>
                  <a:pt x="3036378" y="5016758"/>
                </a:cubicBezTo>
                <a:cubicBezTo>
                  <a:pt x="2993204" y="4998025"/>
                  <a:pt x="2855710" y="5032356"/>
                  <a:pt x="2791205" y="5016758"/>
                </a:cubicBezTo>
                <a:cubicBezTo>
                  <a:pt x="2715146" y="5014760"/>
                  <a:pt x="2586196" y="5033022"/>
                  <a:pt x="2442304" y="5016758"/>
                </a:cubicBezTo>
                <a:cubicBezTo>
                  <a:pt x="2340084" y="4997681"/>
                  <a:pt x="2291619" y="5032442"/>
                  <a:pt x="2197131" y="5016758"/>
                </a:cubicBezTo>
                <a:cubicBezTo>
                  <a:pt x="2106477" y="5011858"/>
                  <a:pt x="1961350" y="5008355"/>
                  <a:pt x="1882806" y="5016758"/>
                </a:cubicBezTo>
                <a:cubicBezTo>
                  <a:pt x="1795885" y="5030280"/>
                  <a:pt x="1705817" y="5015177"/>
                  <a:pt x="1637632" y="5016758"/>
                </a:cubicBezTo>
                <a:cubicBezTo>
                  <a:pt x="1554695" y="5035671"/>
                  <a:pt x="1431291" y="4991455"/>
                  <a:pt x="1323307" y="5016758"/>
                </a:cubicBezTo>
                <a:cubicBezTo>
                  <a:pt x="1244753" y="5027476"/>
                  <a:pt x="1180499" y="4987454"/>
                  <a:pt x="1043558" y="5016758"/>
                </a:cubicBezTo>
                <a:cubicBezTo>
                  <a:pt x="958211" y="5048919"/>
                  <a:pt x="882702" y="5048329"/>
                  <a:pt x="763809" y="5016758"/>
                </a:cubicBezTo>
                <a:cubicBezTo>
                  <a:pt x="664657" y="4968581"/>
                  <a:pt x="522005" y="4961138"/>
                  <a:pt x="380333" y="5016758"/>
                </a:cubicBezTo>
                <a:cubicBezTo>
                  <a:pt x="238389" y="5049404"/>
                  <a:pt x="168753" y="5066736"/>
                  <a:pt x="0" y="5016758"/>
                </a:cubicBezTo>
                <a:cubicBezTo>
                  <a:pt x="-31703" y="4837802"/>
                  <a:pt x="18624" y="4717202"/>
                  <a:pt x="0" y="4450581"/>
                </a:cubicBezTo>
                <a:cubicBezTo>
                  <a:pt x="-2812" y="4219832"/>
                  <a:pt x="-11263" y="4129383"/>
                  <a:pt x="0" y="3834237"/>
                </a:cubicBezTo>
                <a:cubicBezTo>
                  <a:pt x="34755" y="3544017"/>
                  <a:pt x="38767" y="3276326"/>
                  <a:pt x="0" y="3017222"/>
                </a:cubicBezTo>
                <a:cubicBezTo>
                  <a:pt x="-268" y="2795124"/>
                  <a:pt x="-26036" y="2706189"/>
                  <a:pt x="0" y="2350709"/>
                </a:cubicBezTo>
                <a:cubicBezTo>
                  <a:pt x="-5265" y="2026053"/>
                  <a:pt x="11631" y="1936494"/>
                  <a:pt x="0" y="1734364"/>
                </a:cubicBezTo>
                <a:cubicBezTo>
                  <a:pt x="-8844" y="1562510"/>
                  <a:pt x="32090" y="1116603"/>
                  <a:pt x="0" y="917350"/>
                </a:cubicBezTo>
                <a:cubicBezTo>
                  <a:pt x="-47274" y="689687"/>
                  <a:pt x="45298" y="481862"/>
                  <a:pt x="0" y="0"/>
                </a:cubicBezTo>
                <a:close/>
              </a:path>
              <a:path w="3457574" h="5016758" fill="none" stroke="0" extrusionOk="0">
                <a:moveTo>
                  <a:pt x="0" y="0"/>
                </a:moveTo>
                <a:cubicBezTo>
                  <a:pt x="152770" y="-34706"/>
                  <a:pt x="220615" y="17763"/>
                  <a:pt x="383476" y="0"/>
                </a:cubicBezTo>
                <a:cubicBezTo>
                  <a:pt x="508474" y="-57323"/>
                  <a:pt x="632645" y="9169"/>
                  <a:pt x="732376" y="0"/>
                </a:cubicBezTo>
                <a:cubicBezTo>
                  <a:pt x="823323" y="7092"/>
                  <a:pt x="862791" y="-9821"/>
                  <a:pt x="942974" y="0"/>
                </a:cubicBezTo>
                <a:cubicBezTo>
                  <a:pt x="1021087" y="60351"/>
                  <a:pt x="1143131" y="12524"/>
                  <a:pt x="1222723" y="0"/>
                </a:cubicBezTo>
                <a:cubicBezTo>
                  <a:pt x="1318043" y="-16622"/>
                  <a:pt x="1344543" y="-23083"/>
                  <a:pt x="1433321" y="0"/>
                </a:cubicBezTo>
                <a:cubicBezTo>
                  <a:pt x="1500913" y="32588"/>
                  <a:pt x="1684239" y="22532"/>
                  <a:pt x="1747646" y="0"/>
                </a:cubicBezTo>
                <a:cubicBezTo>
                  <a:pt x="1765626" y="-27875"/>
                  <a:pt x="1909401" y="-16615"/>
                  <a:pt x="2027395" y="0"/>
                </a:cubicBezTo>
                <a:cubicBezTo>
                  <a:pt x="2132045" y="-15077"/>
                  <a:pt x="2218914" y="-12703"/>
                  <a:pt x="2272569" y="0"/>
                </a:cubicBezTo>
                <a:cubicBezTo>
                  <a:pt x="2326978" y="3049"/>
                  <a:pt x="2440076" y="-38054"/>
                  <a:pt x="2483166" y="0"/>
                </a:cubicBezTo>
                <a:cubicBezTo>
                  <a:pt x="2552917" y="-4812"/>
                  <a:pt x="2735945" y="-19418"/>
                  <a:pt x="2832067" y="0"/>
                </a:cubicBezTo>
                <a:cubicBezTo>
                  <a:pt x="2988074" y="81572"/>
                  <a:pt x="3240181" y="-11312"/>
                  <a:pt x="3457574" y="0"/>
                </a:cubicBezTo>
                <a:cubicBezTo>
                  <a:pt x="3491155" y="167185"/>
                  <a:pt x="3435042" y="317038"/>
                  <a:pt x="3457574" y="666511"/>
                </a:cubicBezTo>
                <a:cubicBezTo>
                  <a:pt x="3431095" y="999137"/>
                  <a:pt x="3423176" y="1077052"/>
                  <a:pt x="3457574" y="1232689"/>
                </a:cubicBezTo>
                <a:cubicBezTo>
                  <a:pt x="3457127" y="1375092"/>
                  <a:pt x="3466419" y="1756103"/>
                  <a:pt x="3457574" y="1949368"/>
                </a:cubicBezTo>
                <a:cubicBezTo>
                  <a:pt x="3481094" y="2111861"/>
                  <a:pt x="3468409" y="2345942"/>
                  <a:pt x="3457574" y="2515546"/>
                </a:cubicBezTo>
                <a:cubicBezTo>
                  <a:pt x="3458027" y="2664376"/>
                  <a:pt x="3412745" y="3041479"/>
                  <a:pt x="3457574" y="3232226"/>
                </a:cubicBezTo>
                <a:cubicBezTo>
                  <a:pt x="3446632" y="3435462"/>
                  <a:pt x="3448191" y="3547186"/>
                  <a:pt x="3457574" y="3798402"/>
                </a:cubicBezTo>
                <a:cubicBezTo>
                  <a:pt x="3501008" y="3972954"/>
                  <a:pt x="3356383" y="4574535"/>
                  <a:pt x="3457574" y="5016758"/>
                </a:cubicBezTo>
                <a:cubicBezTo>
                  <a:pt x="3334946" y="5020478"/>
                  <a:pt x="3238824" y="5072577"/>
                  <a:pt x="3108673" y="5016758"/>
                </a:cubicBezTo>
                <a:cubicBezTo>
                  <a:pt x="2994905" y="5024242"/>
                  <a:pt x="2872428" y="5057301"/>
                  <a:pt x="2759772" y="5016758"/>
                </a:cubicBezTo>
                <a:cubicBezTo>
                  <a:pt x="2648542" y="4999477"/>
                  <a:pt x="2520439" y="4996398"/>
                  <a:pt x="2445447" y="5016758"/>
                </a:cubicBezTo>
                <a:cubicBezTo>
                  <a:pt x="2350682" y="5057604"/>
                  <a:pt x="2316174" y="5004594"/>
                  <a:pt x="2200274" y="5016758"/>
                </a:cubicBezTo>
                <a:cubicBezTo>
                  <a:pt x="2094302" y="5039932"/>
                  <a:pt x="2030839" y="5032071"/>
                  <a:pt x="1955100" y="5016758"/>
                </a:cubicBezTo>
                <a:cubicBezTo>
                  <a:pt x="1902820" y="4997489"/>
                  <a:pt x="1695810" y="4981152"/>
                  <a:pt x="1640775" y="5016758"/>
                </a:cubicBezTo>
                <a:cubicBezTo>
                  <a:pt x="1549634" y="5018492"/>
                  <a:pt x="1402490" y="5078587"/>
                  <a:pt x="1291875" y="5016758"/>
                </a:cubicBezTo>
                <a:cubicBezTo>
                  <a:pt x="1156527" y="4984118"/>
                  <a:pt x="1175207" y="5009515"/>
                  <a:pt x="1081277" y="5016758"/>
                </a:cubicBezTo>
                <a:cubicBezTo>
                  <a:pt x="989249" y="5020659"/>
                  <a:pt x="971315" y="5037423"/>
                  <a:pt x="870680" y="5016758"/>
                </a:cubicBezTo>
                <a:cubicBezTo>
                  <a:pt x="787271" y="4996428"/>
                  <a:pt x="630301" y="4996349"/>
                  <a:pt x="487203" y="5016758"/>
                </a:cubicBezTo>
                <a:cubicBezTo>
                  <a:pt x="367840" y="5039735"/>
                  <a:pt x="180552" y="5079071"/>
                  <a:pt x="0" y="5016758"/>
                </a:cubicBezTo>
                <a:cubicBezTo>
                  <a:pt x="14050" y="4726010"/>
                  <a:pt x="3050" y="4647423"/>
                  <a:pt x="0" y="4350246"/>
                </a:cubicBezTo>
                <a:cubicBezTo>
                  <a:pt x="-24577" y="4050326"/>
                  <a:pt x="624" y="3910655"/>
                  <a:pt x="0" y="3784068"/>
                </a:cubicBezTo>
                <a:cubicBezTo>
                  <a:pt x="44043" y="3630768"/>
                  <a:pt x="-48556" y="3225758"/>
                  <a:pt x="0" y="2967054"/>
                </a:cubicBezTo>
                <a:cubicBezTo>
                  <a:pt x="49409" y="2674688"/>
                  <a:pt x="14301" y="2438576"/>
                  <a:pt x="0" y="2300542"/>
                </a:cubicBezTo>
                <a:cubicBezTo>
                  <a:pt x="12" y="2143994"/>
                  <a:pt x="2641" y="1951334"/>
                  <a:pt x="0" y="1634029"/>
                </a:cubicBezTo>
                <a:cubicBezTo>
                  <a:pt x="10780" y="1289649"/>
                  <a:pt x="42237" y="1117479"/>
                  <a:pt x="0" y="967518"/>
                </a:cubicBezTo>
                <a:cubicBezTo>
                  <a:pt x="-8655" y="831535"/>
                  <a:pt x="-7786" y="252303"/>
                  <a:pt x="0" y="0"/>
                </a:cubicBezTo>
                <a:close/>
              </a:path>
              <a:path w="3457574" h="5016758" fill="none" stroke="0" extrusionOk="0">
                <a:moveTo>
                  <a:pt x="0" y="0"/>
                </a:moveTo>
                <a:cubicBezTo>
                  <a:pt x="178657" y="-21655"/>
                  <a:pt x="229323" y="49436"/>
                  <a:pt x="383476" y="0"/>
                </a:cubicBezTo>
                <a:cubicBezTo>
                  <a:pt x="492898" y="-39856"/>
                  <a:pt x="638519" y="-13500"/>
                  <a:pt x="732376" y="0"/>
                </a:cubicBezTo>
                <a:cubicBezTo>
                  <a:pt x="835503" y="24804"/>
                  <a:pt x="857448" y="-15460"/>
                  <a:pt x="942974" y="0"/>
                </a:cubicBezTo>
                <a:cubicBezTo>
                  <a:pt x="1019111" y="31326"/>
                  <a:pt x="1131517" y="15673"/>
                  <a:pt x="1222723" y="0"/>
                </a:cubicBezTo>
                <a:cubicBezTo>
                  <a:pt x="1320231" y="-17146"/>
                  <a:pt x="1340715" y="-26788"/>
                  <a:pt x="1433321" y="0"/>
                </a:cubicBezTo>
                <a:cubicBezTo>
                  <a:pt x="1513871" y="46388"/>
                  <a:pt x="1678724" y="21267"/>
                  <a:pt x="1747646" y="0"/>
                </a:cubicBezTo>
                <a:cubicBezTo>
                  <a:pt x="1820945" y="-38922"/>
                  <a:pt x="1925234" y="14217"/>
                  <a:pt x="2027395" y="0"/>
                </a:cubicBezTo>
                <a:cubicBezTo>
                  <a:pt x="2131881" y="6373"/>
                  <a:pt x="2212309" y="-24802"/>
                  <a:pt x="2272569" y="0"/>
                </a:cubicBezTo>
                <a:cubicBezTo>
                  <a:pt x="2338923" y="29106"/>
                  <a:pt x="2425050" y="-30365"/>
                  <a:pt x="2483166" y="0"/>
                </a:cubicBezTo>
                <a:cubicBezTo>
                  <a:pt x="2554779" y="23537"/>
                  <a:pt x="2759207" y="-32101"/>
                  <a:pt x="2832067" y="0"/>
                </a:cubicBezTo>
                <a:cubicBezTo>
                  <a:pt x="2921082" y="15223"/>
                  <a:pt x="3180671" y="-17565"/>
                  <a:pt x="3457574" y="0"/>
                </a:cubicBezTo>
                <a:cubicBezTo>
                  <a:pt x="3491121" y="142750"/>
                  <a:pt x="3422278" y="327128"/>
                  <a:pt x="3457574" y="666511"/>
                </a:cubicBezTo>
                <a:cubicBezTo>
                  <a:pt x="3445132" y="961883"/>
                  <a:pt x="3453854" y="1085670"/>
                  <a:pt x="3457574" y="1232689"/>
                </a:cubicBezTo>
                <a:cubicBezTo>
                  <a:pt x="3427369" y="1362888"/>
                  <a:pt x="3450067" y="1761825"/>
                  <a:pt x="3457574" y="1949368"/>
                </a:cubicBezTo>
                <a:cubicBezTo>
                  <a:pt x="3464499" y="2143310"/>
                  <a:pt x="3505387" y="2342498"/>
                  <a:pt x="3457574" y="2515546"/>
                </a:cubicBezTo>
                <a:cubicBezTo>
                  <a:pt x="3406537" y="2679811"/>
                  <a:pt x="3413269" y="3051750"/>
                  <a:pt x="3457574" y="3232226"/>
                </a:cubicBezTo>
                <a:cubicBezTo>
                  <a:pt x="3442405" y="3410767"/>
                  <a:pt x="3439540" y="3551448"/>
                  <a:pt x="3457574" y="3798402"/>
                </a:cubicBezTo>
                <a:cubicBezTo>
                  <a:pt x="3452185" y="4061138"/>
                  <a:pt x="3512781" y="4582034"/>
                  <a:pt x="3457574" y="5016758"/>
                </a:cubicBezTo>
                <a:cubicBezTo>
                  <a:pt x="3361153" y="5019438"/>
                  <a:pt x="3260100" y="5065498"/>
                  <a:pt x="3108673" y="5016758"/>
                </a:cubicBezTo>
                <a:cubicBezTo>
                  <a:pt x="2982582" y="4999207"/>
                  <a:pt x="2857043" y="5040615"/>
                  <a:pt x="2759772" y="5016758"/>
                </a:cubicBezTo>
                <a:cubicBezTo>
                  <a:pt x="2631256" y="5035192"/>
                  <a:pt x="2505433" y="4993795"/>
                  <a:pt x="2445447" y="5016758"/>
                </a:cubicBezTo>
                <a:cubicBezTo>
                  <a:pt x="2370218" y="5049623"/>
                  <a:pt x="2315330" y="5015211"/>
                  <a:pt x="2200274" y="5016758"/>
                </a:cubicBezTo>
                <a:cubicBezTo>
                  <a:pt x="2097902" y="5035623"/>
                  <a:pt x="2018936" y="5028365"/>
                  <a:pt x="1955100" y="5016758"/>
                </a:cubicBezTo>
                <a:cubicBezTo>
                  <a:pt x="1904495" y="5004231"/>
                  <a:pt x="1699203" y="4979923"/>
                  <a:pt x="1640775" y="5016758"/>
                </a:cubicBezTo>
                <a:cubicBezTo>
                  <a:pt x="1542738" y="5044959"/>
                  <a:pt x="1374942" y="5049486"/>
                  <a:pt x="1291875" y="5016758"/>
                </a:cubicBezTo>
                <a:cubicBezTo>
                  <a:pt x="1148147" y="4984970"/>
                  <a:pt x="1174585" y="5013332"/>
                  <a:pt x="1081277" y="5016758"/>
                </a:cubicBezTo>
                <a:cubicBezTo>
                  <a:pt x="986651" y="5014546"/>
                  <a:pt x="968189" y="5032511"/>
                  <a:pt x="870680" y="5016758"/>
                </a:cubicBezTo>
                <a:cubicBezTo>
                  <a:pt x="782857" y="5028653"/>
                  <a:pt x="608404" y="5022254"/>
                  <a:pt x="487203" y="5016758"/>
                </a:cubicBezTo>
                <a:cubicBezTo>
                  <a:pt x="371558" y="5036242"/>
                  <a:pt x="170163" y="5079127"/>
                  <a:pt x="0" y="5016758"/>
                </a:cubicBezTo>
                <a:cubicBezTo>
                  <a:pt x="18149" y="4738325"/>
                  <a:pt x="780" y="4666270"/>
                  <a:pt x="0" y="4350246"/>
                </a:cubicBezTo>
                <a:cubicBezTo>
                  <a:pt x="-34874" y="4040483"/>
                  <a:pt x="-1170" y="3921018"/>
                  <a:pt x="0" y="3784068"/>
                </a:cubicBezTo>
                <a:cubicBezTo>
                  <a:pt x="32393" y="3606129"/>
                  <a:pt x="-31974" y="3266596"/>
                  <a:pt x="0" y="2967054"/>
                </a:cubicBezTo>
                <a:cubicBezTo>
                  <a:pt x="19740" y="2699334"/>
                  <a:pt x="1087" y="2444075"/>
                  <a:pt x="0" y="2300542"/>
                </a:cubicBezTo>
                <a:cubicBezTo>
                  <a:pt x="13431" y="2130836"/>
                  <a:pt x="45217" y="1956758"/>
                  <a:pt x="0" y="1634029"/>
                </a:cubicBezTo>
                <a:cubicBezTo>
                  <a:pt x="4829" y="1279325"/>
                  <a:pt x="26213" y="1107770"/>
                  <a:pt x="0" y="967518"/>
                </a:cubicBezTo>
                <a:cubicBezTo>
                  <a:pt x="40875" y="820659"/>
                  <a:pt x="7510" y="206504"/>
                  <a:pt x="0" y="0"/>
                </a:cubicBezTo>
                <a:close/>
              </a:path>
            </a:pathLst>
          </a:custGeom>
          <a:solidFill>
            <a:srgbClr val="F9CEFE"/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3457574"/>
                      <a:gd name="connsiteY0" fmla="*/ 0 h 5016758"/>
                      <a:gd name="connsiteX1" fmla="*/ 383476 w 3457574"/>
                      <a:gd name="connsiteY1" fmla="*/ 0 h 5016758"/>
                      <a:gd name="connsiteX2" fmla="*/ 732376 w 3457574"/>
                      <a:gd name="connsiteY2" fmla="*/ 0 h 5016758"/>
                      <a:gd name="connsiteX3" fmla="*/ 942974 w 3457574"/>
                      <a:gd name="connsiteY3" fmla="*/ 0 h 5016758"/>
                      <a:gd name="connsiteX4" fmla="*/ 1222723 w 3457574"/>
                      <a:gd name="connsiteY4" fmla="*/ 0 h 5016758"/>
                      <a:gd name="connsiteX5" fmla="*/ 1433321 w 3457574"/>
                      <a:gd name="connsiteY5" fmla="*/ 0 h 5016758"/>
                      <a:gd name="connsiteX6" fmla="*/ 1747646 w 3457574"/>
                      <a:gd name="connsiteY6" fmla="*/ 0 h 5016758"/>
                      <a:gd name="connsiteX7" fmla="*/ 2027395 w 3457574"/>
                      <a:gd name="connsiteY7" fmla="*/ 0 h 5016758"/>
                      <a:gd name="connsiteX8" fmla="*/ 2272569 w 3457574"/>
                      <a:gd name="connsiteY8" fmla="*/ 0 h 5016758"/>
                      <a:gd name="connsiteX9" fmla="*/ 2483166 w 3457574"/>
                      <a:gd name="connsiteY9" fmla="*/ 0 h 5016758"/>
                      <a:gd name="connsiteX10" fmla="*/ 2832067 w 3457574"/>
                      <a:gd name="connsiteY10" fmla="*/ 0 h 5016758"/>
                      <a:gd name="connsiteX11" fmla="*/ 3457574 w 3457574"/>
                      <a:gd name="connsiteY11" fmla="*/ 0 h 5016758"/>
                      <a:gd name="connsiteX12" fmla="*/ 3457574 w 3457574"/>
                      <a:gd name="connsiteY12" fmla="*/ 666511 h 5016758"/>
                      <a:gd name="connsiteX13" fmla="*/ 3457574 w 3457574"/>
                      <a:gd name="connsiteY13" fmla="*/ 1232689 h 5016758"/>
                      <a:gd name="connsiteX14" fmla="*/ 3457574 w 3457574"/>
                      <a:gd name="connsiteY14" fmla="*/ 1949368 h 5016758"/>
                      <a:gd name="connsiteX15" fmla="*/ 3457574 w 3457574"/>
                      <a:gd name="connsiteY15" fmla="*/ 2515546 h 5016758"/>
                      <a:gd name="connsiteX16" fmla="*/ 3457574 w 3457574"/>
                      <a:gd name="connsiteY16" fmla="*/ 3232226 h 5016758"/>
                      <a:gd name="connsiteX17" fmla="*/ 3457574 w 3457574"/>
                      <a:gd name="connsiteY17" fmla="*/ 3798402 h 5016758"/>
                      <a:gd name="connsiteX18" fmla="*/ 3457574 w 3457574"/>
                      <a:gd name="connsiteY18" fmla="*/ 5016758 h 5016758"/>
                      <a:gd name="connsiteX19" fmla="*/ 3108673 w 3457574"/>
                      <a:gd name="connsiteY19" fmla="*/ 5016758 h 5016758"/>
                      <a:gd name="connsiteX20" fmla="*/ 2759772 w 3457574"/>
                      <a:gd name="connsiteY20" fmla="*/ 5016758 h 5016758"/>
                      <a:gd name="connsiteX21" fmla="*/ 2445447 w 3457574"/>
                      <a:gd name="connsiteY21" fmla="*/ 5016758 h 5016758"/>
                      <a:gd name="connsiteX22" fmla="*/ 2200274 w 3457574"/>
                      <a:gd name="connsiteY22" fmla="*/ 5016758 h 5016758"/>
                      <a:gd name="connsiteX23" fmla="*/ 1955100 w 3457574"/>
                      <a:gd name="connsiteY23" fmla="*/ 5016758 h 5016758"/>
                      <a:gd name="connsiteX24" fmla="*/ 1640775 w 3457574"/>
                      <a:gd name="connsiteY24" fmla="*/ 5016758 h 5016758"/>
                      <a:gd name="connsiteX25" fmla="*/ 1291875 w 3457574"/>
                      <a:gd name="connsiteY25" fmla="*/ 5016758 h 5016758"/>
                      <a:gd name="connsiteX26" fmla="*/ 1081277 w 3457574"/>
                      <a:gd name="connsiteY26" fmla="*/ 5016758 h 5016758"/>
                      <a:gd name="connsiteX27" fmla="*/ 870680 w 3457574"/>
                      <a:gd name="connsiteY27" fmla="*/ 5016758 h 5016758"/>
                      <a:gd name="connsiteX28" fmla="*/ 487203 w 3457574"/>
                      <a:gd name="connsiteY28" fmla="*/ 5016758 h 5016758"/>
                      <a:gd name="connsiteX29" fmla="*/ 0 w 3457574"/>
                      <a:gd name="connsiteY29" fmla="*/ 5016758 h 5016758"/>
                      <a:gd name="connsiteX30" fmla="*/ 0 w 3457574"/>
                      <a:gd name="connsiteY30" fmla="*/ 4350246 h 5016758"/>
                      <a:gd name="connsiteX31" fmla="*/ 0 w 3457574"/>
                      <a:gd name="connsiteY31" fmla="*/ 3784068 h 5016758"/>
                      <a:gd name="connsiteX32" fmla="*/ 0 w 3457574"/>
                      <a:gd name="connsiteY32" fmla="*/ 2967054 h 5016758"/>
                      <a:gd name="connsiteX33" fmla="*/ 0 w 3457574"/>
                      <a:gd name="connsiteY33" fmla="*/ 2300542 h 5016758"/>
                      <a:gd name="connsiteX34" fmla="*/ 0 w 3457574"/>
                      <a:gd name="connsiteY34" fmla="*/ 1634029 h 5016758"/>
                      <a:gd name="connsiteX35" fmla="*/ 0 w 3457574"/>
                      <a:gd name="connsiteY35" fmla="*/ 967518 h 5016758"/>
                      <a:gd name="connsiteX36" fmla="*/ 0 w 3457574"/>
                      <a:gd name="connsiteY36" fmla="*/ 0 h 5016758"/>
                      <a:gd name="connsiteX0" fmla="*/ 0 w 3457574"/>
                      <a:gd name="connsiteY0" fmla="*/ 0 h 5016758"/>
                      <a:gd name="connsiteX1" fmla="*/ 210597 w 3457574"/>
                      <a:gd name="connsiteY1" fmla="*/ 0 h 5016758"/>
                      <a:gd name="connsiteX2" fmla="*/ 421195 w 3457574"/>
                      <a:gd name="connsiteY2" fmla="*/ 0 h 5016758"/>
                      <a:gd name="connsiteX3" fmla="*/ 770095 w 3457574"/>
                      <a:gd name="connsiteY3" fmla="*/ 0 h 5016758"/>
                      <a:gd name="connsiteX4" fmla="*/ 1118996 w 3457574"/>
                      <a:gd name="connsiteY4" fmla="*/ 0 h 5016758"/>
                      <a:gd name="connsiteX5" fmla="*/ 1433321 w 3457574"/>
                      <a:gd name="connsiteY5" fmla="*/ 0 h 5016758"/>
                      <a:gd name="connsiteX6" fmla="*/ 1678494 w 3457574"/>
                      <a:gd name="connsiteY6" fmla="*/ 0 h 5016758"/>
                      <a:gd name="connsiteX7" fmla="*/ 1923668 w 3457574"/>
                      <a:gd name="connsiteY7" fmla="*/ 0 h 5016758"/>
                      <a:gd name="connsiteX8" fmla="*/ 2307144 w 3457574"/>
                      <a:gd name="connsiteY8" fmla="*/ 0 h 5016758"/>
                      <a:gd name="connsiteX9" fmla="*/ 2621469 w 3457574"/>
                      <a:gd name="connsiteY9" fmla="*/ 0 h 5016758"/>
                      <a:gd name="connsiteX10" fmla="*/ 2901218 w 3457574"/>
                      <a:gd name="connsiteY10" fmla="*/ 0 h 5016758"/>
                      <a:gd name="connsiteX11" fmla="*/ 3180968 w 3457574"/>
                      <a:gd name="connsiteY11" fmla="*/ 0 h 5016758"/>
                      <a:gd name="connsiteX12" fmla="*/ 3457574 w 3457574"/>
                      <a:gd name="connsiteY12" fmla="*/ 0 h 5016758"/>
                      <a:gd name="connsiteX13" fmla="*/ 3457574 w 3457574"/>
                      <a:gd name="connsiteY13" fmla="*/ 666511 h 5016758"/>
                      <a:gd name="connsiteX14" fmla="*/ 3457574 w 3457574"/>
                      <a:gd name="connsiteY14" fmla="*/ 1433359 h 5016758"/>
                      <a:gd name="connsiteX15" fmla="*/ 3457574 w 3457574"/>
                      <a:gd name="connsiteY15" fmla="*/ 1999536 h 5016758"/>
                      <a:gd name="connsiteX16" fmla="*/ 3457574 w 3457574"/>
                      <a:gd name="connsiteY16" fmla="*/ 2565713 h 5016758"/>
                      <a:gd name="connsiteX17" fmla="*/ 3457574 w 3457574"/>
                      <a:gd name="connsiteY17" fmla="*/ 3232226 h 5016758"/>
                      <a:gd name="connsiteX18" fmla="*/ 3457574 w 3457574"/>
                      <a:gd name="connsiteY18" fmla="*/ 4049240 h 5016758"/>
                      <a:gd name="connsiteX19" fmla="*/ 3457574 w 3457574"/>
                      <a:gd name="connsiteY19" fmla="*/ 5016758 h 5016758"/>
                      <a:gd name="connsiteX20" fmla="*/ 3246976 w 3457574"/>
                      <a:gd name="connsiteY20" fmla="*/ 5016758 h 5016758"/>
                      <a:gd name="connsiteX21" fmla="*/ 3036378 w 3457574"/>
                      <a:gd name="connsiteY21" fmla="*/ 5016758 h 5016758"/>
                      <a:gd name="connsiteX22" fmla="*/ 2791205 w 3457574"/>
                      <a:gd name="connsiteY22" fmla="*/ 5016758 h 5016758"/>
                      <a:gd name="connsiteX23" fmla="*/ 2442304 w 3457574"/>
                      <a:gd name="connsiteY23" fmla="*/ 5016758 h 5016758"/>
                      <a:gd name="connsiteX24" fmla="*/ 2197131 w 3457574"/>
                      <a:gd name="connsiteY24" fmla="*/ 5016758 h 5016758"/>
                      <a:gd name="connsiteX25" fmla="*/ 1882806 w 3457574"/>
                      <a:gd name="connsiteY25" fmla="*/ 5016758 h 5016758"/>
                      <a:gd name="connsiteX26" fmla="*/ 1637632 w 3457574"/>
                      <a:gd name="connsiteY26" fmla="*/ 5016758 h 5016758"/>
                      <a:gd name="connsiteX27" fmla="*/ 1323307 w 3457574"/>
                      <a:gd name="connsiteY27" fmla="*/ 5016758 h 5016758"/>
                      <a:gd name="connsiteX28" fmla="*/ 1043558 w 3457574"/>
                      <a:gd name="connsiteY28" fmla="*/ 5016758 h 5016758"/>
                      <a:gd name="connsiteX29" fmla="*/ 763809 w 3457574"/>
                      <a:gd name="connsiteY29" fmla="*/ 5016758 h 5016758"/>
                      <a:gd name="connsiteX30" fmla="*/ 380333 w 3457574"/>
                      <a:gd name="connsiteY30" fmla="*/ 5016758 h 5016758"/>
                      <a:gd name="connsiteX31" fmla="*/ 0 w 3457574"/>
                      <a:gd name="connsiteY31" fmla="*/ 5016758 h 5016758"/>
                      <a:gd name="connsiteX32" fmla="*/ 0 w 3457574"/>
                      <a:gd name="connsiteY32" fmla="*/ 4450581 h 5016758"/>
                      <a:gd name="connsiteX33" fmla="*/ 0 w 3457574"/>
                      <a:gd name="connsiteY33" fmla="*/ 3834237 h 5016758"/>
                      <a:gd name="connsiteX34" fmla="*/ 0 w 3457574"/>
                      <a:gd name="connsiteY34" fmla="*/ 3017222 h 5016758"/>
                      <a:gd name="connsiteX35" fmla="*/ 0 w 3457574"/>
                      <a:gd name="connsiteY35" fmla="*/ 2350709 h 5016758"/>
                      <a:gd name="connsiteX36" fmla="*/ 0 w 3457574"/>
                      <a:gd name="connsiteY36" fmla="*/ 1734364 h 5016758"/>
                      <a:gd name="connsiteX37" fmla="*/ 0 w 3457574"/>
                      <a:gd name="connsiteY37" fmla="*/ 917350 h 5016758"/>
                      <a:gd name="connsiteX38" fmla="*/ 0 w 3457574"/>
                      <a:gd name="connsiteY38" fmla="*/ 0 h 5016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457574" h="5016758" fill="none" extrusionOk="0">
                        <a:moveTo>
                          <a:pt x="0" y="0"/>
                        </a:moveTo>
                        <a:cubicBezTo>
                          <a:pt x="184292" y="-19277"/>
                          <a:pt x="231945" y="49837"/>
                          <a:pt x="383476" y="0"/>
                        </a:cubicBezTo>
                        <a:cubicBezTo>
                          <a:pt x="507099" y="-30563"/>
                          <a:pt x="642578" y="-21078"/>
                          <a:pt x="732376" y="0"/>
                        </a:cubicBezTo>
                        <a:cubicBezTo>
                          <a:pt x="824067" y="33772"/>
                          <a:pt x="861325" y="-16527"/>
                          <a:pt x="942974" y="0"/>
                        </a:cubicBezTo>
                        <a:cubicBezTo>
                          <a:pt x="1017722" y="16444"/>
                          <a:pt x="1135228" y="29297"/>
                          <a:pt x="1222723" y="0"/>
                        </a:cubicBezTo>
                        <a:cubicBezTo>
                          <a:pt x="1315020" y="-13369"/>
                          <a:pt x="1339201" y="-24330"/>
                          <a:pt x="1433321" y="0"/>
                        </a:cubicBezTo>
                        <a:cubicBezTo>
                          <a:pt x="1526953" y="38368"/>
                          <a:pt x="1682721" y="17356"/>
                          <a:pt x="1747646" y="0"/>
                        </a:cubicBezTo>
                        <a:cubicBezTo>
                          <a:pt x="1833909" y="-34665"/>
                          <a:pt x="1927289" y="18544"/>
                          <a:pt x="2027395" y="0"/>
                        </a:cubicBezTo>
                        <a:cubicBezTo>
                          <a:pt x="2139809" y="10353"/>
                          <a:pt x="2207949" y="-22722"/>
                          <a:pt x="2272569" y="0"/>
                        </a:cubicBezTo>
                        <a:cubicBezTo>
                          <a:pt x="2340932" y="27967"/>
                          <a:pt x="2423798" y="-24126"/>
                          <a:pt x="2483166" y="0"/>
                        </a:cubicBezTo>
                        <a:cubicBezTo>
                          <a:pt x="2552400" y="26250"/>
                          <a:pt x="2768012" y="-23327"/>
                          <a:pt x="2832067" y="0"/>
                        </a:cubicBezTo>
                        <a:cubicBezTo>
                          <a:pt x="2893964" y="-8967"/>
                          <a:pt x="3130556" y="7705"/>
                          <a:pt x="3457574" y="0"/>
                        </a:cubicBezTo>
                        <a:cubicBezTo>
                          <a:pt x="3466074" y="114112"/>
                          <a:pt x="3459152" y="351715"/>
                          <a:pt x="3457574" y="666511"/>
                        </a:cubicBezTo>
                        <a:cubicBezTo>
                          <a:pt x="3458426" y="972423"/>
                          <a:pt x="3456203" y="1088694"/>
                          <a:pt x="3457574" y="1232689"/>
                        </a:cubicBezTo>
                        <a:cubicBezTo>
                          <a:pt x="3461325" y="1366399"/>
                          <a:pt x="3459021" y="1745607"/>
                          <a:pt x="3457574" y="1949368"/>
                        </a:cubicBezTo>
                        <a:cubicBezTo>
                          <a:pt x="3444631" y="2157946"/>
                          <a:pt x="3479925" y="2361561"/>
                          <a:pt x="3457574" y="2515546"/>
                        </a:cubicBezTo>
                        <a:cubicBezTo>
                          <a:pt x="3420366" y="2686103"/>
                          <a:pt x="3424279" y="3059008"/>
                          <a:pt x="3457574" y="3232226"/>
                        </a:cubicBezTo>
                        <a:cubicBezTo>
                          <a:pt x="3447819" y="3415805"/>
                          <a:pt x="3447323" y="3588543"/>
                          <a:pt x="3457574" y="3798402"/>
                        </a:cubicBezTo>
                        <a:cubicBezTo>
                          <a:pt x="3477951" y="4077062"/>
                          <a:pt x="3503160" y="4596297"/>
                          <a:pt x="3457574" y="5016758"/>
                        </a:cubicBezTo>
                        <a:cubicBezTo>
                          <a:pt x="3357581" y="5031495"/>
                          <a:pt x="3256932" y="5055085"/>
                          <a:pt x="3108673" y="5016758"/>
                        </a:cubicBezTo>
                        <a:cubicBezTo>
                          <a:pt x="2985525" y="4983747"/>
                          <a:pt x="2856539" y="5021583"/>
                          <a:pt x="2759772" y="5016758"/>
                        </a:cubicBezTo>
                        <a:cubicBezTo>
                          <a:pt x="2631239" y="5033059"/>
                          <a:pt x="2517257" y="4980554"/>
                          <a:pt x="2445447" y="5016758"/>
                        </a:cubicBezTo>
                        <a:cubicBezTo>
                          <a:pt x="2373529" y="5047278"/>
                          <a:pt x="2305933" y="5013114"/>
                          <a:pt x="2200274" y="5016758"/>
                        </a:cubicBezTo>
                        <a:cubicBezTo>
                          <a:pt x="2108750" y="5033947"/>
                          <a:pt x="2008968" y="5027185"/>
                          <a:pt x="1955100" y="5016758"/>
                        </a:cubicBezTo>
                        <a:cubicBezTo>
                          <a:pt x="1896563" y="5003313"/>
                          <a:pt x="1701125" y="4981719"/>
                          <a:pt x="1640775" y="5016758"/>
                        </a:cubicBezTo>
                        <a:cubicBezTo>
                          <a:pt x="1552119" y="5060988"/>
                          <a:pt x="1392351" y="5041695"/>
                          <a:pt x="1291875" y="5016758"/>
                        </a:cubicBezTo>
                        <a:cubicBezTo>
                          <a:pt x="1152579" y="4986420"/>
                          <a:pt x="1174423" y="5014837"/>
                          <a:pt x="1081277" y="5016758"/>
                        </a:cubicBezTo>
                        <a:cubicBezTo>
                          <a:pt x="989778" y="5017746"/>
                          <a:pt x="971622" y="5029511"/>
                          <a:pt x="870680" y="5016758"/>
                        </a:cubicBezTo>
                        <a:cubicBezTo>
                          <a:pt x="783238" y="5005086"/>
                          <a:pt x="596353" y="5011573"/>
                          <a:pt x="487203" y="5016758"/>
                        </a:cubicBezTo>
                        <a:cubicBezTo>
                          <a:pt x="359606" y="5057515"/>
                          <a:pt x="173770" y="5053929"/>
                          <a:pt x="0" y="5016758"/>
                        </a:cubicBezTo>
                        <a:cubicBezTo>
                          <a:pt x="13505" y="4751032"/>
                          <a:pt x="-5982" y="4639941"/>
                          <a:pt x="0" y="4350246"/>
                        </a:cubicBezTo>
                        <a:cubicBezTo>
                          <a:pt x="-14982" y="4030931"/>
                          <a:pt x="909" y="3919195"/>
                          <a:pt x="0" y="3784068"/>
                        </a:cubicBezTo>
                        <a:cubicBezTo>
                          <a:pt x="14221" y="3581708"/>
                          <a:pt x="-9988" y="3244183"/>
                          <a:pt x="0" y="2967054"/>
                        </a:cubicBezTo>
                        <a:cubicBezTo>
                          <a:pt x="4642" y="2704213"/>
                          <a:pt x="-1941" y="2449501"/>
                          <a:pt x="0" y="2300542"/>
                        </a:cubicBezTo>
                        <a:cubicBezTo>
                          <a:pt x="44808" y="2162381"/>
                          <a:pt x="5371" y="1962414"/>
                          <a:pt x="0" y="1634029"/>
                        </a:cubicBezTo>
                        <a:cubicBezTo>
                          <a:pt x="9965" y="1307632"/>
                          <a:pt x="11250" y="1107752"/>
                          <a:pt x="0" y="967518"/>
                        </a:cubicBezTo>
                        <a:cubicBezTo>
                          <a:pt x="27869" y="787603"/>
                          <a:pt x="28595" y="220441"/>
                          <a:pt x="0" y="0"/>
                        </a:cubicBezTo>
                        <a:close/>
                      </a:path>
                      <a:path w="3457574" h="5016758" stroke="0" extrusionOk="0">
                        <a:moveTo>
                          <a:pt x="0" y="0"/>
                        </a:moveTo>
                        <a:cubicBezTo>
                          <a:pt x="89095" y="-251"/>
                          <a:pt x="157070" y="-24302"/>
                          <a:pt x="210597" y="0"/>
                        </a:cubicBezTo>
                        <a:cubicBezTo>
                          <a:pt x="259678" y="13631"/>
                          <a:pt x="321041" y="19139"/>
                          <a:pt x="421195" y="0"/>
                        </a:cubicBezTo>
                        <a:cubicBezTo>
                          <a:pt x="521067" y="-38846"/>
                          <a:pt x="657246" y="-19373"/>
                          <a:pt x="770095" y="0"/>
                        </a:cubicBezTo>
                        <a:cubicBezTo>
                          <a:pt x="904845" y="3329"/>
                          <a:pt x="1021096" y="-8070"/>
                          <a:pt x="1118996" y="0"/>
                        </a:cubicBezTo>
                        <a:cubicBezTo>
                          <a:pt x="1230762" y="28470"/>
                          <a:pt x="1288843" y="-8114"/>
                          <a:pt x="1433321" y="0"/>
                        </a:cubicBezTo>
                        <a:cubicBezTo>
                          <a:pt x="1579720" y="12624"/>
                          <a:pt x="1627683" y="16079"/>
                          <a:pt x="1678494" y="0"/>
                        </a:cubicBezTo>
                        <a:cubicBezTo>
                          <a:pt x="1735639" y="-10662"/>
                          <a:pt x="1815015" y="7298"/>
                          <a:pt x="1923668" y="0"/>
                        </a:cubicBezTo>
                        <a:cubicBezTo>
                          <a:pt x="2032817" y="7946"/>
                          <a:pt x="2206248" y="-30771"/>
                          <a:pt x="2307144" y="0"/>
                        </a:cubicBezTo>
                        <a:cubicBezTo>
                          <a:pt x="2407676" y="42809"/>
                          <a:pt x="2489270" y="-1175"/>
                          <a:pt x="2621469" y="0"/>
                        </a:cubicBezTo>
                        <a:cubicBezTo>
                          <a:pt x="2763510" y="-14819"/>
                          <a:pt x="2822303" y="26878"/>
                          <a:pt x="2901218" y="0"/>
                        </a:cubicBezTo>
                        <a:cubicBezTo>
                          <a:pt x="2969793" y="-23770"/>
                          <a:pt x="3111708" y="9321"/>
                          <a:pt x="3180968" y="0"/>
                        </a:cubicBezTo>
                        <a:cubicBezTo>
                          <a:pt x="3273243" y="-193"/>
                          <a:pt x="3371180" y="-29455"/>
                          <a:pt x="3457574" y="0"/>
                        </a:cubicBezTo>
                        <a:cubicBezTo>
                          <a:pt x="3446495" y="194477"/>
                          <a:pt x="3463956" y="351801"/>
                          <a:pt x="3457574" y="666511"/>
                        </a:cubicBezTo>
                        <a:cubicBezTo>
                          <a:pt x="3459121" y="906185"/>
                          <a:pt x="3426122" y="1162718"/>
                          <a:pt x="3457574" y="1433359"/>
                        </a:cubicBezTo>
                        <a:cubicBezTo>
                          <a:pt x="3446697" y="1671492"/>
                          <a:pt x="3449557" y="1739296"/>
                          <a:pt x="3457574" y="1999536"/>
                        </a:cubicBezTo>
                        <a:cubicBezTo>
                          <a:pt x="3466120" y="2255961"/>
                          <a:pt x="3467363" y="2378527"/>
                          <a:pt x="3457574" y="2565713"/>
                        </a:cubicBezTo>
                        <a:cubicBezTo>
                          <a:pt x="3445206" y="2748576"/>
                          <a:pt x="3483948" y="3012294"/>
                          <a:pt x="3457574" y="3232226"/>
                        </a:cubicBezTo>
                        <a:cubicBezTo>
                          <a:pt x="3449137" y="3402059"/>
                          <a:pt x="3440981" y="3595837"/>
                          <a:pt x="3457574" y="4049240"/>
                        </a:cubicBezTo>
                        <a:cubicBezTo>
                          <a:pt x="3508202" y="4456699"/>
                          <a:pt x="3449590" y="4668067"/>
                          <a:pt x="3457574" y="5016758"/>
                        </a:cubicBezTo>
                        <a:cubicBezTo>
                          <a:pt x="3366170" y="5029530"/>
                          <a:pt x="3295742" y="5009085"/>
                          <a:pt x="3246976" y="5016758"/>
                        </a:cubicBezTo>
                        <a:cubicBezTo>
                          <a:pt x="3178204" y="5014177"/>
                          <a:pt x="3139999" y="5015236"/>
                          <a:pt x="3036378" y="5016758"/>
                        </a:cubicBezTo>
                        <a:cubicBezTo>
                          <a:pt x="2995017" y="5014330"/>
                          <a:pt x="2857074" y="5033693"/>
                          <a:pt x="2791205" y="5016758"/>
                        </a:cubicBezTo>
                        <a:cubicBezTo>
                          <a:pt x="2712892" y="5002341"/>
                          <a:pt x="2567514" y="5021540"/>
                          <a:pt x="2442304" y="5016758"/>
                        </a:cubicBezTo>
                        <a:cubicBezTo>
                          <a:pt x="2333650" y="5001672"/>
                          <a:pt x="2282780" y="5023954"/>
                          <a:pt x="2197131" y="5016758"/>
                        </a:cubicBezTo>
                        <a:cubicBezTo>
                          <a:pt x="2099203" y="5018003"/>
                          <a:pt x="1962375" y="4988955"/>
                          <a:pt x="1882806" y="5016758"/>
                        </a:cubicBezTo>
                        <a:cubicBezTo>
                          <a:pt x="1792949" y="5027634"/>
                          <a:pt x="1709739" y="4998214"/>
                          <a:pt x="1637632" y="5016758"/>
                        </a:cubicBezTo>
                        <a:cubicBezTo>
                          <a:pt x="1551963" y="5020853"/>
                          <a:pt x="1426689" y="4997183"/>
                          <a:pt x="1323307" y="5016758"/>
                        </a:cubicBezTo>
                        <a:cubicBezTo>
                          <a:pt x="1251861" y="5041609"/>
                          <a:pt x="1162653" y="4998825"/>
                          <a:pt x="1043558" y="5016758"/>
                        </a:cubicBezTo>
                        <a:cubicBezTo>
                          <a:pt x="949295" y="5035749"/>
                          <a:pt x="870939" y="5042045"/>
                          <a:pt x="763809" y="5016758"/>
                        </a:cubicBezTo>
                        <a:cubicBezTo>
                          <a:pt x="672428" y="4989281"/>
                          <a:pt x="532806" y="4964935"/>
                          <a:pt x="380333" y="5016758"/>
                        </a:cubicBezTo>
                        <a:cubicBezTo>
                          <a:pt x="235395" y="5041263"/>
                          <a:pt x="161612" y="5057396"/>
                          <a:pt x="0" y="5016758"/>
                        </a:cubicBezTo>
                        <a:cubicBezTo>
                          <a:pt x="-5909" y="4849111"/>
                          <a:pt x="2576" y="4726370"/>
                          <a:pt x="0" y="4450581"/>
                        </a:cubicBezTo>
                        <a:cubicBezTo>
                          <a:pt x="-16549" y="4206603"/>
                          <a:pt x="-6911" y="4124276"/>
                          <a:pt x="0" y="3834237"/>
                        </a:cubicBezTo>
                        <a:cubicBezTo>
                          <a:pt x="13996" y="3516509"/>
                          <a:pt x="28593" y="3233827"/>
                          <a:pt x="0" y="3017222"/>
                        </a:cubicBezTo>
                        <a:cubicBezTo>
                          <a:pt x="14591" y="2809008"/>
                          <a:pt x="-22413" y="2671036"/>
                          <a:pt x="0" y="2350709"/>
                        </a:cubicBezTo>
                        <a:cubicBezTo>
                          <a:pt x="4843" y="2012804"/>
                          <a:pt x="7339" y="1938509"/>
                          <a:pt x="0" y="1734364"/>
                        </a:cubicBezTo>
                        <a:cubicBezTo>
                          <a:pt x="-6281" y="1546055"/>
                          <a:pt x="2343" y="1091711"/>
                          <a:pt x="0" y="917350"/>
                        </a:cubicBezTo>
                        <a:cubicBezTo>
                          <a:pt x="-69684" y="682004"/>
                          <a:pt x="5160" y="481924"/>
                          <a:pt x="0" y="0"/>
                        </a:cubicBezTo>
                        <a:close/>
                      </a:path>
                      <a:path w="3457574" h="5016758" fill="none" stroke="0" extrusionOk="0">
                        <a:moveTo>
                          <a:pt x="0" y="0"/>
                        </a:moveTo>
                        <a:cubicBezTo>
                          <a:pt x="143326" y="-33908"/>
                          <a:pt x="240584" y="38152"/>
                          <a:pt x="383476" y="0"/>
                        </a:cubicBezTo>
                        <a:cubicBezTo>
                          <a:pt x="503249" y="-46028"/>
                          <a:pt x="630405" y="1385"/>
                          <a:pt x="732376" y="0"/>
                        </a:cubicBezTo>
                        <a:cubicBezTo>
                          <a:pt x="827668" y="15611"/>
                          <a:pt x="859977" y="-18823"/>
                          <a:pt x="942974" y="0"/>
                        </a:cubicBezTo>
                        <a:cubicBezTo>
                          <a:pt x="1011396" y="39909"/>
                          <a:pt x="1127432" y="8527"/>
                          <a:pt x="1222723" y="0"/>
                        </a:cubicBezTo>
                        <a:cubicBezTo>
                          <a:pt x="1321485" y="-14963"/>
                          <a:pt x="1343831" y="-27569"/>
                          <a:pt x="1433321" y="0"/>
                        </a:cubicBezTo>
                        <a:cubicBezTo>
                          <a:pt x="1516369" y="29079"/>
                          <a:pt x="1680692" y="22686"/>
                          <a:pt x="1747646" y="0"/>
                        </a:cubicBezTo>
                        <a:cubicBezTo>
                          <a:pt x="1791783" y="-28532"/>
                          <a:pt x="1903336" y="-18551"/>
                          <a:pt x="2027395" y="0"/>
                        </a:cubicBezTo>
                        <a:cubicBezTo>
                          <a:pt x="2135377" y="-3854"/>
                          <a:pt x="2221139" y="-20246"/>
                          <a:pt x="2272569" y="0"/>
                        </a:cubicBezTo>
                        <a:cubicBezTo>
                          <a:pt x="2331026" y="17208"/>
                          <a:pt x="2428145" y="-35658"/>
                          <a:pt x="2483166" y="0"/>
                        </a:cubicBezTo>
                        <a:cubicBezTo>
                          <a:pt x="2547513" y="15938"/>
                          <a:pt x="2749043" y="-24860"/>
                          <a:pt x="2832067" y="0"/>
                        </a:cubicBezTo>
                        <a:cubicBezTo>
                          <a:pt x="2951834" y="56618"/>
                          <a:pt x="3219222" y="-21321"/>
                          <a:pt x="3457574" y="0"/>
                        </a:cubicBezTo>
                        <a:cubicBezTo>
                          <a:pt x="3477698" y="177180"/>
                          <a:pt x="3434226" y="323318"/>
                          <a:pt x="3457574" y="666511"/>
                        </a:cubicBezTo>
                        <a:cubicBezTo>
                          <a:pt x="3440568" y="981673"/>
                          <a:pt x="3434639" y="1090311"/>
                          <a:pt x="3457574" y="1232689"/>
                        </a:cubicBezTo>
                        <a:cubicBezTo>
                          <a:pt x="3438268" y="1355497"/>
                          <a:pt x="3462822" y="1774486"/>
                          <a:pt x="3457574" y="1949368"/>
                        </a:cubicBezTo>
                        <a:cubicBezTo>
                          <a:pt x="3468967" y="2121979"/>
                          <a:pt x="3473640" y="2333102"/>
                          <a:pt x="3457574" y="2515546"/>
                        </a:cubicBezTo>
                        <a:cubicBezTo>
                          <a:pt x="3452093" y="2685057"/>
                          <a:pt x="3425128" y="3042485"/>
                          <a:pt x="3457574" y="3232226"/>
                        </a:cubicBezTo>
                        <a:cubicBezTo>
                          <a:pt x="3456972" y="3398182"/>
                          <a:pt x="3445650" y="3557954"/>
                          <a:pt x="3457574" y="3798402"/>
                        </a:cubicBezTo>
                        <a:cubicBezTo>
                          <a:pt x="3402467" y="3982558"/>
                          <a:pt x="3460611" y="4576779"/>
                          <a:pt x="3457574" y="5016758"/>
                        </a:cubicBezTo>
                        <a:cubicBezTo>
                          <a:pt x="3343897" y="5017743"/>
                          <a:pt x="3241321" y="5067691"/>
                          <a:pt x="3108673" y="5016758"/>
                        </a:cubicBezTo>
                        <a:cubicBezTo>
                          <a:pt x="2976940" y="5011084"/>
                          <a:pt x="2876402" y="5046474"/>
                          <a:pt x="2759772" y="5016758"/>
                        </a:cubicBezTo>
                        <a:cubicBezTo>
                          <a:pt x="2643888" y="5017188"/>
                          <a:pt x="2524826" y="4990186"/>
                          <a:pt x="2445447" y="5016758"/>
                        </a:cubicBezTo>
                        <a:cubicBezTo>
                          <a:pt x="2349009" y="5058297"/>
                          <a:pt x="2312381" y="5001360"/>
                          <a:pt x="2200274" y="5016758"/>
                        </a:cubicBezTo>
                        <a:cubicBezTo>
                          <a:pt x="2094001" y="5036230"/>
                          <a:pt x="2017886" y="5026375"/>
                          <a:pt x="1955100" y="5016758"/>
                        </a:cubicBezTo>
                        <a:cubicBezTo>
                          <a:pt x="1913711" y="5009631"/>
                          <a:pt x="1693914" y="4975545"/>
                          <a:pt x="1640775" y="5016758"/>
                        </a:cubicBezTo>
                        <a:cubicBezTo>
                          <a:pt x="1561807" y="5021644"/>
                          <a:pt x="1412514" y="5052451"/>
                          <a:pt x="1291875" y="5016758"/>
                        </a:cubicBezTo>
                        <a:cubicBezTo>
                          <a:pt x="1154554" y="4985782"/>
                          <a:pt x="1175659" y="5010636"/>
                          <a:pt x="1081277" y="5016758"/>
                        </a:cubicBezTo>
                        <a:cubicBezTo>
                          <a:pt x="985039" y="5017600"/>
                          <a:pt x="968832" y="5033081"/>
                          <a:pt x="870680" y="5016758"/>
                        </a:cubicBezTo>
                        <a:cubicBezTo>
                          <a:pt x="770589" y="5024506"/>
                          <a:pt x="627353" y="4997790"/>
                          <a:pt x="487203" y="5016758"/>
                        </a:cubicBezTo>
                        <a:cubicBezTo>
                          <a:pt x="367754" y="5033596"/>
                          <a:pt x="191970" y="5072293"/>
                          <a:pt x="0" y="5016758"/>
                        </a:cubicBezTo>
                        <a:cubicBezTo>
                          <a:pt x="15874" y="4735397"/>
                          <a:pt x="7771" y="4652372"/>
                          <a:pt x="0" y="4350246"/>
                        </a:cubicBezTo>
                        <a:cubicBezTo>
                          <a:pt x="-28687" y="4060717"/>
                          <a:pt x="-15917" y="3935455"/>
                          <a:pt x="0" y="3784068"/>
                        </a:cubicBezTo>
                        <a:cubicBezTo>
                          <a:pt x="14639" y="3663783"/>
                          <a:pt x="-54391" y="3279132"/>
                          <a:pt x="0" y="2967054"/>
                        </a:cubicBezTo>
                        <a:cubicBezTo>
                          <a:pt x="37461" y="2687195"/>
                          <a:pt x="11554" y="2414412"/>
                          <a:pt x="0" y="2300542"/>
                        </a:cubicBezTo>
                        <a:cubicBezTo>
                          <a:pt x="-13626" y="2138532"/>
                          <a:pt x="28856" y="1958138"/>
                          <a:pt x="0" y="1634029"/>
                        </a:cubicBezTo>
                        <a:cubicBezTo>
                          <a:pt x="7254" y="1282232"/>
                          <a:pt x="29316" y="1104877"/>
                          <a:pt x="0" y="967518"/>
                        </a:cubicBezTo>
                        <a:cubicBezTo>
                          <a:pt x="-131" y="851199"/>
                          <a:pt x="-14708" y="2156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latin typeface="Century Gothic" panose="020B0502020202020204" pitchFamily="34" charset="0"/>
              </a:rPr>
              <a:t>Common themes: Love, Friendship, Grief, Family, Guilt, Money, Bravery, Individuality</a:t>
            </a:r>
          </a:p>
        </p:txBody>
      </p:sp>
      <p:pic>
        <p:nvPicPr>
          <p:cNvPr id="1026" name="Picture 2" descr="Frozen 2 Ending Explained - Den of Geek">
            <a:extLst>
              <a:ext uri="{FF2B5EF4-FFF2-40B4-BE49-F238E27FC236}">
                <a16:creationId xmlns:a16="http://schemas.microsoft.com/office/drawing/2014/main" id="{45BD8BDB-A60D-4BD5-8FD9-28B82730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919">
            <a:off x="2614883" y="2385263"/>
            <a:ext cx="4919455" cy="31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22B925AC-32AD-4D61-B7E6-2D2ACF50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9735"/>
            <a:ext cx="2067339" cy="599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Big Question:</a:t>
            </a:r>
          </a:p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a theme?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Key Vocabulary: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Friendship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Jamie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Pitcher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Grief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Racism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2D6E-F03B-4B25-ABE7-C6BE4BF2BA31}"/>
              </a:ext>
            </a:extLst>
          </p:cNvPr>
          <p:cNvSpPr/>
          <p:nvPr/>
        </p:nvSpPr>
        <p:spPr>
          <a:xfrm>
            <a:off x="2743200" y="164371"/>
            <a:ext cx="8701088" cy="13234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For each example, note down what a theme could be.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03864-B2B7-418B-81A3-7FA097CC3990}"/>
              </a:ext>
            </a:extLst>
          </p:cNvPr>
          <p:cNvSpPr txBox="1"/>
          <p:nvPr/>
        </p:nvSpPr>
        <p:spPr>
          <a:xfrm>
            <a:off x="8458200" y="1739727"/>
            <a:ext cx="3457574" cy="5016758"/>
          </a:xfrm>
          <a:custGeom>
            <a:avLst/>
            <a:gdLst>
              <a:gd name="connsiteX0" fmla="*/ 0 w 3457574"/>
              <a:gd name="connsiteY0" fmla="*/ 0 h 5016758"/>
              <a:gd name="connsiteX1" fmla="*/ 383476 w 3457574"/>
              <a:gd name="connsiteY1" fmla="*/ 0 h 5016758"/>
              <a:gd name="connsiteX2" fmla="*/ 732376 w 3457574"/>
              <a:gd name="connsiteY2" fmla="*/ 0 h 5016758"/>
              <a:gd name="connsiteX3" fmla="*/ 942974 w 3457574"/>
              <a:gd name="connsiteY3" fmla="*/ 0 h 5016758"/>
              <a:gd name="connsiteX4" fmla="*/ 1222723 w 3457574"/>
              <a:gd name="connsiteY4" fmla="*/ 0 h 5016758"/>
              <a:gd name="connsiteX5" fmla="*/ 1433321 w 3457574"/>
              <a:gd name="connsiteY5" fmla="*/ 0 h 5016758"/>
              <a:gd name="connsiteX6" fmla="*/ 1747646 w 3457574"/>
              <a:gd name="connsiteY6" fmla="*/ 0 h 5016758"/>
              <a:gd name="connsiteX7" fmla="*/ 2027395 w 3457574"/>
              <a:gd name="connsiteY7" fmla="*/ 0 h 5016758"/>
              <a:gd name="connsiteX8" fmla="*/ 2272569 w 3457574"/>
              <a:gd name="connsiteY8" fmla="*/ 0 h 5016758"/>
              <a:gd name="connsiteX9" fmla="*/ 2483166 w 3457574"/>
              <a:gd name="connsiteY9" fmla="*/ 0 h 5016758"/>
              <a:gd name="connsiteX10" fmla="*/ 2832067 w 3457574"/>
              <a:gd name="connsiteY10" fmla="*/ 0 h 5016758"/>
              <a:gd name="connsiteX11" fmla="*/ 3457574 w 3457574"/>
              <a:gd name="connsiteY11" fmla="*/ 0 h 5016758"/>
              <a:gd name="connsiteX12" fmla="*/ 3457574 w 3457574"/>
              <a:gd name="connsiteY12" fmla="*/ 666511 h 5016758"/>
              <a:gd name="connsiteX13" fmla="*/ 3457574 w 3457574"/>
              <a:gd name="connsiteY13" fmla="*/ 1232689 h 5016758"/>
              <a:gd name="connsiteX14" fmla="*/ 3457574 w 3457574"/>
              <a:gd name="connsiteY14" fmla="*/ 1949368 h 5016758"/>
              <a:gd name="connsiteX15" fmla="*/ 3457574 w 3457574"/>
              <a:gd name="connsiteY15" fmla="*/ 2515546 h 5016758"/>
              <a:gd name="connsiteX16" fmla="*/ 3457574 w 3457574"/>
              <a:gd name="connsiteY16" fmla="*/ 3232226 h 5016758"/>
              <a:gd name="connsiteX17" fmla="*/ 3457574 w 3457574"/>
              <a:gd name="connsiteY17" fmla="*/ 3798402 h 5016758"/>
              <a:gd name="connsiteX18" fmla="*/ 3457574 w 3457574"/>
              <a:gd name="connsiteY18" fmla="*/ 5016758 h 5016758"/>
              <a:gd name="connsiteX19" fmla="*/ 3108673 w 3457574"/>
              <a:gd name="connsiteY19" fmla="*/ 5016758 h 5016758"/>
              <a:gd name="connsiteX20" fmla="*/ 2759772 w 3457574"/>
              <a:gd name="connsiteY20" fmla="*/ 5016758 h 5016758"/>
              <a:gd name="connsiteX21" fmla="*/ 2445447 w 3457574"/>
              <a:gd name="connsiteY21" fmla="*/ 5016758 h 5016758"/>
              <a:gd name="connsiteX22" fmla="*/ 2200274 w 3457574"/>
              <a:gd name="connsiteY22" fmla="*/ 5016758 h 5016758"/>
              <a:gd name="connsiteX23" fmla="*/ 1955100 w 3457574"/>
              <a:gd name="connsiteY23" fmla="*/ 5016758 h 5016758"/>
              <a:gd name="connsiteX24" fmla="*/ 1640775 w 3457574"/>
              <a:gd name="connsiteY24" fmla="*/ 5016758 h 5016758"/>
              <a:gd name="connsiteX25" fmla="*/ 1291875 w 3457574"/>
              <a:gd name="connsiteY25" fmla="*/ 5016758 h 5016758"/>
              <a:gd name="connsiteX26" fmla="*/ 1081277 w 3457574"/>
              <a:gd name="connsiteY26" fmla="*/ 5016758 h 5016758"/>
              <a:gd name="connsiteX27" fmla="*/ 870680 w 3457574"/>
              <a:gd name="connsiteY27" fmla="*/ 5016758 h 5016758"/>
              <a:gd name="connsiteX28" fmla="*/ 487203 w 3457574"/>
              <a:gd name="connsiteY28" fmla="*/ 5016758 h 5016758"/>
              <a:gd name="connsiteX29" fmla="*/ 0 w 3457574"/>
              <a:gd name="connsiteY29" fmla="*/ 5016758 h 5016758"/>
              <a:gd name="connsiteX30" fmla="*/ 0 w 3457574"/>
              <a:gd name="connsiteY30" fmla="*/ 4350246 h 5016758"/>
              <a:gd name="connsiteX31" fmla="*/ 0 w 3457574"/>
              <a:gd name="connsiteY31" fmla="*/ 3784068 h 5016758"/>
              <a:gd name="connsiteX32" fmla="*/ 0 w 3457574"/>
              <a:gd name="connsiteY32" fmla="*/ 2967054 h 5016758"/>
              <a:gd name="connsiteX33" fmla="*/ 0 w 3457574"/>
              <a:gd name="connsiteY33" fmla="*/ 2300542 h 5016758"/>
              <a:gd name="connsiteX34" fmla="*/ 0 w 3457574"/>
              <a:gd name="connsiteY34" fmla="*/ 1634029 h 5016758"/>
              <a:gd name="connsiteX35" fmla="*/ 0 w 3457574"/>
              <a:gd name="connsiteY35" fmla="*/ 967518 h 5016758"/>
              <a:gd name="connsiteX36" fmla="*/ 0 w 3457574"/>
              <a:gd name="connsiteY36" fmla="*/ 0 h 5016758"/>
              <a:gd name="connsiteX0" fmla="*/ 0 w 3457574"/>
              <a:gd name="connsiteY0" fmla="*/ 0 h 5016758"/>
              <a:gd name="connsiteX1" fmla="*/ 210597 w 3457574"/>
              <a:gd name="connsiteY1" fmla="*/ 0 h 5016758"/>
              <a:gd name="connsiteX2" fmla="*/ 421195 w 3457574"/>
              <a:gd name="connsiteY2" fmla="*/ 0 h 5016758"/>
              <a:gd name="connsiteX3" fmla="*/ 770095 w 3457574"/>
              <a:gd name="connsiteY3" fmla="*/ 0 h 5016758"/>
              <a:gd name="connsiteX4" fmla="*/ 1118996 w 3457574"/>
              <a:gd name="connsiteY4" fmla="*/ 0 h 5016758"/>
              <a:gd name="connsiteX5" fmla="*/ 1433321 w 3457574"/>
              <a:gd name="connsiteY5" fmla="*/ 0 h 5016758"/>
              <a:gd name="connsiteX6" fmla="*/ 1678494 w 3457574"/>
              <a:gd name="connsiteY6" fmla="*/ 0 h 5016758"/>
              <a:gd name="connsiteX7" fmla="*/ 1923668 w 3457574"/>
              <a:gd name="connsiteY7" fmla="*/ 0 h 5016758"/>
              <a:gd name="connsiteX8" fmla="*/ 2307144 w 3457574"/>
              <a:gd name="connsiteY8" fmla="*/ 0 h 5016758"/>
              <a:gd name="connsiteX9" fmla="*/ 2621469 w 3457574"/>
              <a:gd name="connsiteY9" fmla="*/ 0 h 5016758"/>
              <a:gd name="connsiteX10" fmla="*/ 2901218 w 3457574"/>
              <a:gd name="connsiteY10" fmla="*/ 0 h 5016758"/>
              <a:gd name="connsiteX11" fmla="*/ 3180968 w 3457574"/>
              <a:gd name="connsiteY11" fmla="*/ 0 h 5016758"/>
              <a:gd name="connsiteX12" fmla="*/ 3457574 w 3457574"/>
              <a:gd name="connsiteY12" fmla="*/ 0 h 5016758"/>
              <a:gd name="connsiteX13" fmla="*/ 3457574 w 3457574"/>
              <a:gd name="connsiteY13" fmla="*/ 666511 h 5016758"/>
              <a:gd name="connsiteX14" fmla="*/ 3457574 w 3457574"/>
              <a:gd name="connsiteY14" fmla="*/ 1433359 h 5016758"/>
              <a:gd name="connsiteX15" fmla="*/ 3457574 w 3457574"/>
              <a:gd name="connsiteY15" fmla="*/ 1999536 h 5016758"/>
              <a:gd name="connsiteX16" fmla="*/ 3457574 w 3457574"/>
              <a:gd name="connsiteY16" fmla="*/ 2565713 h 5016758"/>
              <a:gd name="connsiteX17" fmla="*/ 3457574 w 3457574"/>
              <a:gd name="connsiteY17" fmla="*/ 3232226 h 5016758"/>
              <a:gd name="connsiteX18" fmla="*/ 3457574 w 3457574"/>
              <a:gd name="connsiteY18" fmla="*/ 4049240 h 5016758"/>
              <a:gd name="connsiteX19" fmla="*/ 3457574 w 3457574"/>
              <a:gd name="connsiteY19" fmla="*/ 5016758 h 5016758"/>
              <a:gd name="connsiteX20" fmla="*/ 3246976 w 3457574"/>
              <a:gd name="connsiteY20" fmla="*/ 5016758 h 5016758"/>
              <a:gd name="connsiteX21" fmla="*/ 3036378 w 3457574"/>
              <a:gd name="connsiteY21" fmla="*/ 5016758 h 5016758"/>
              <a:gd name="connsiteX22" fmla="*/ 2791205 w 3457574"/>
              <a:gd name="connsiteY22" fmla="*/ 5016758 h 5016758"/>
              <a:gd name="connsiteX23" fmla="*/ 2442304 w 3457574"/>
              <a:gd name="connsiteY23" fmla="*/ 5016758 h 5016758"/>
              <a:gd name="connsiteX24" fmla="*/ 2197131 w 3457574"/>
              <a:gd name="connsiteY24" fmla="*/ 5016758 h 5016758"/>
              <a:gd name="connsiteX25" fmla="*/ 1882806 w 3457574"/>
              <a:gd name="connsiteY25" fmla="*/ 5016758 h 5016758"/>
              <a:gd name="connsiteX26" fmla="*/ 1637632 w 3457574"/>
              <a:gd name="connsiteY26" fmla="*/ 5016758 h 5016758"/>
              <a:gd name="connsiteX27" fmla="*/ 1323307 w 3457574"/>
              <a:gd name="connsiteY27" fmla="*/ 5016758 h 5016758"/>
              <a:gd name="connsiteX28" fmla="*/ 1043558 w 3457574"/>
              <a:gd name="connsiteY28" fmla="*/ 5016758 h 5016758"/>
              <a:gd name="connsiteX29" fmla="*/ 763809 w 3457574"/>
              <a:gd name="connsiteY29" fmla="*/ 5016758 h 5016758"/>
              <a:gd name="connsiteX30" fmla="*/ 380333 w 3457574"/>
              <a:gd name="connsiteY30" fmla="*/ 5016758 h 5016758"/>
              <a:gd name="connsiteX31" fmla="*/ 0 w 3457574"/>
              <a:gd name="connsiteY31" fmla="*/ 5016758 h 5016758"/>
              <a:gd name="connsiteX32" fmla="*/ 0 w 3457574"/>
              <a:gd name="connsiteY32" fmla="*/ 4450581 h 5016758"/>
              <a:gd name="connsiteX33" fmla="*/ 0 w 3457574"/>
              <a:gd name="connsiteY33" fmla="*/ 3834237 h 5016758"/>
              <a:gd name="connsiteX34" fmla="*/ 0 w 3457574"/>
              <a:gd name="connsiteY34" fmla="*/ 3017222 h 5016758"/>
              <a:gd name="connsiteX35" fmla="*/ 0 w 3457574"/>
              <a:gd name="connsiteY35" fmla="*/ 2350709 h 5016758"/>
              <a:gd name="connsiteX36" fmla="*/ 0 w 3457574"/>
              <a:gd name="connsiteY36" fmla="*/ 1734364 h 5016758"/>
              <a:gd name="connsiteX37" fmla="*/ 0 w 3457574"/>
              <a:gd name="connsiteY37" fmla="*/ 917350 h 5016758"/>
              <a:gd name="connsiteX38" fmla="*/ 0 w 3457574"/>
              <a:gd name="connsiteY38" fmla="*/ 0 h 5016758"/>
              <a:gd name="connsiteX0" fmla="*/ 0 w 3457574"/>
              <a:gd name="connsiteY0" fmla="*/ 0 h 5016758"/>
              <a:gd name="connsiteX1" fmla="*/ 383476 w 3457574"/>
              <a:gd name="connsiteY1" fmla="*/ 0 h 5016758"/>
              <a:gd name="connsiteX2" fmla="*/ 732376 w 3457574"/>
              <a:gd name="connsiteY2" fmla="*/ 0 h 5016758"/>
              <a:gd name="connsiteX3" fmla="*/ 942974 w 3457574"/>
              <a:gd name="connsiteY3" fmla="*/ 0 h 5016758"/>
              <a:gd name="connsiteX4" fmla="*/ 1222723 w 3457574"/>
              <a:gd name="connsiteY4" fmla="*/ 0 h 5016758"/>
              <a:gd name="connsiteX5" fmla="*/ 1433321 w 3457574"/>
              <a:gd name="connsiteY5" fmla="*/ 0 h 5016758"/>
              <a:gd name="connsiteX6" fmla="*/ 1747646 w 3457574"/>
              <a:gd name="connsiteY6" fmla="*/ 0 h 5016758"/>
              <a:gd name="connsiteX7" fmla="*/ 2027395 w 3457574"/>
              <a:gd name="connsiteY7" fmla="*/ 0 h 5016758"/>
              <a:gd name="connsiteX8" fmla="*/ 2272569 w 3457574"/>
              <a:gd name="connsiteY8" fmla="*/ 0 h 5016758"/>
              <a:gd name="connsiteX9" fmla="*/ 2483166 w 3457574"/>
              <a:gd name="connsiteY9" fmla="*/ 0 h 5016758"/>
              <a:gd name="connsiteX10" fmla="*/ 2832067 w 3457574"/>
              <a:gd name="connsiteY10" fmla="*/ 0 h 5016758"/>
              <a:gd name="connsiteX11" fmla="*/ 3457574 w 3457574"/>
              <a:gd name="connsiteY11" fmla="*/ 0 h 5016758"/>
              <a:gd name="connsiteX12" fmla="*/ 3457574 w 3457574"/>
              <a:gd name="connsiteY12" fmla="*/ 666511 h 5016758"/>
              <a:gd name="connsiteX13" fmla="*/ 3457574 w 3457574"/>
              <a:gd name="connsiteY13" fmla="*/ 1232689 h 5016758"/>
              <a:gd name="connsiteX14" fmla="*/ 3457574 w 3457574"/>
              <a:gd name="connsiteY14" fmla="*/ 1949368 h 5016758"/>
              <a:gd name="connsiteX15" fmla="*/ 3457574 w 3457574"/>
              <a:gd name="connsiteY15" fmla="*/ 2515546 h 5016758"/>
              <a:gd name="connsiteX16" fmla="*/ 3457574 w 3457574"/>
              <a:gd name="connsiteY16" fmla="*/ 3232226 h 5016758"/>
              <a:gd name="connsiteX17" fmla="*/ 3457574 w 3457574"/>
              <a:gd name="connsiteY17" fmla="*/ 3798402 h 5016758"/>
              <a:gd name="connsiteX18" fmla="*/ 3457574 w 3457574"/>
              <a:gd name="connsiteY18" fmla="*/ 5016758 h 5016758"/>
              <a:gd name="connsiteX19" fmla="*/ 3108673 w 3457574"/>
              <a:gd name="connsiteY19" fmla="*/ 5016758 h 5016758"/>
              <a:gd name="connsiteX20" fmla="*/ 2759772 w 3457574"/>
              <a:gd name="connsiteY20" fmla="*/ 5016758 h 5016758"/>
              <a:gd name="connsiteX21" fmla="*/ 2445447 w 3457574"/>
              <a:gd name="connsiteY21" fmla="*/ 5016758 h 5016758"/>
              <a:gd name="connsiteX22" fmla="*/ 2200274 w 3457574"/>
              <a:gd name="connsiteY22" fmla="*/ 5016758 h 5016758"/>
              <a:gd name="connsiteX23" fmla="*/ 1955100 w 3457574"/>
              <a:gd name="connsiteY23" fmla="*/ 5016758 h 5016758"/>
              <a:gd name="connsiteX24" fmla="*/ 1640775 w 3457574"/>
              <a:gd name="connsiteY24" fmla="*/ 5016758 h 5016758"/>
              <a:gd name="connsiteX25" fmla="*/ 1291875 w 3457574"/>
              <a:gd name="connsiteY25" fmla="*/ 5016758 h 5016758"/>
              <a:gd name="connsiteX26" fmla="*/ 1081277 w 3457574"/>
              <a:gd name="connsiteY26" fmla="*/ 5016758 h 5016758"/>
              <a:gd name="connsiteX27" fmla="*/ 870680 w 3457574"/>
              <a:gd name="connsiteY27" fmla="*/ 5016758 h 5016758"/>
              <a:gd name="connsiteX28" fmla="*/ 487203 w 3457574"/>
              <a:gd name="connsiteY28" fmla="*/ 5016758 h 5016758"/>
              <a:gd name="connsiteX29" fmla="*/ 0 w 3457574"/>
              <a:gd name="connsiteY29" fmla="*/ 5016758 h 5016758"/>
              <a:gd name="connsiteX30" fmla="*/ 0 w 3457574"/>
              <a:gd name="connsiteY30" fmla="*/ 4350246 h 5016758"/>
              <a:gd name="connsiteX31" fmla="*/ 0 w 3457574"/>
              <a:gd name="connsiteY31" fmla="*/ 3784068 h 5016758"/>
              <a:gd name="connsiteX32" fmla="*/ 0 w 3457574"/>
              <a:gd name="connsiteY32" fmla="*/ 2967054 h 5016758"/>
              <a:gd name="connsiteX33" fmla="*/ 0 w 3457574"/>
              <a:gd name="connsiteY33" fmla="*/ 2300542 h 5016758"/>
              <a:gd name="connsiteX34" fmla="*/ 0 w 3457574"/>
              <a:gd name="connsiteY34" fmla="*/ 1634029 h 5016758"/>
              <a:gd name="connsiteX35" fmla="*/ 0 w 3457574"/>
              <a:gd name="connsiteY35" fmla="*/ 967518 h 5016758"/>
              <a:gd name="connsiteX36" fmla="*/ 0 w 3457574"/>
              <a:gd name="connsiteY36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57574" h="5016758" fill="none" extrusionOk="0">
                <a:moveTo>
                  <a:pt x="0" y="0"/>
                </a:moveTo>
                <a:cubicBezTo>
                  <a:pt x="200083" y="-15020"/>
                  <a:pt x="215385" y="56628"/>
                  <a:pt x="383476" y="0"/>
                </a:cubicBezTo>
                <a:cubicBezTo>
                  <a:pt x="498916" y="-13880"/>
                  <a:pt x="647798" y="-29778"/>
                  <a:pt x="732376" y="0"/>
                </a:cubicBezTo>
                <a:cubicBezTo>
                  <a:pt x="824435" y="43231"/>
                  <a:pt x="854522" y="-13427"/>
                  <a:pt x="942974" y="0"/>
                </a:cubicBezTo>
                <a:cubicBezTo>
                  <a:pt x="1033813" y="2525"/>
                  <a:pt x="1139306" y="39633"/>
                  <a:pt x="1222723" y="0"/>
                </a:cubicBezTo>
                <a:cubicBezTo>
                  <a:pt x="1309709" y="-17329"/>
                  <a:pt x="1333452" y="-26091"/>
                  <a:pt x="1433321" y="0"/>
                </a:cubicBezTo>
                <a:cubicBezTo>
                  <a:pt x="1527647" y="44275"/>
                  <a:pt x="1683914" y="10993"/>
                  <a:pt x="1747646" y="0"/>
                </a:cubicBezTo>
                <a:cubicBezTo>
                  <a:pt x="1846612" y="-42824"/>
                  <a:pt x="1929687" y="21463"/>
                  <a:pt x="2027395" y="0"/>
                </a:cubicBezTo>
                <a:cubicBezTo>
                  <a:pt x="2137484" y="19473"/>
                  <a:pt x="2204030" y="-33872"/>
                  <a:pt x="2272569" y="0"/>
                </a:cubicBezTo>
                <a:cubicBezTo>
                  <a:pt x="2347894" y="41881"/>
                  <a:pt x="2416269" y="-25068"/>
                  <a:pt x="2483166" y="0"/>
                </a:cubicBezTo>
                <a:cubicBezTo>
                  <a:pt x="2556094" y="26990"/>
                  <a:pt x="2777340" y="-31575"/>
                  <a:pt x="2832067" y="0"/>
                </a:cubicBezTo>
                <a:cubicBezTo>
                  <a:pt x="2881702" y="-34935"/>
                  <a:pt x="3120831" y="7781"/>
                  <a:pt x="3457574" y="0"/>
                </a:cubicBezTo>
                <a:cubicBezTo>
                  <a:pt x="3469788" y="86633"/>
                  <a:pt x="3438882" y="374836"/>
                  <a:pt x="3457574" y="666511"/>
                </a:cubicBezTo>
                <a:cubicBezTo>
                  <a:pt x="3469568" y="952102"/>
                  <a:pt x="3465252" y="1069877"/>
                  <a:pt x="3457574" y="1232689"/>
                </a:cubicBezTo>
                <a:cubicBezTo>
                  <a:pt x="3442580" y="1389624"/>
                  <a:pt x="3436516" y="1724902"/>
                  <a:pt x="3457574" y="1949368"/>
                </a:cubicBezTo>
                <a:cubicBezTo>
                  <a:pt x="3446901" y="2181893"/>
                  <a:pt x="3498436" y="2376893"/>
                  <a:pt x="3457574" y="2515546"/>
                </a:cubicBezTo>
                <a:cubicBezTo>
                  <a:pt x="3408530" y="2685823"/>
                  <a:pt x="3400339" y="3058645"/>
                  <a:pt x="3457574" y="3232226"/>
                </a:cubicBezTo>
                <a:cubicBezTo>
                  <a:pt x="3416931" y="3435926"/>
                  <a:pt x="3446618" y="3593530"/>
                  <a:pt x="3457574" y="3798402"/>
                </a:cubicBezTo>
                <a:cubicBezTo>
                  <a:pt x="3498402" y="4171003"/>
                  <a:pt x="3607208" y="4601129"/>
                  <a:pt x="3457574" y="5016758"/>
                </a:cubicBezTo>
                <a:cubicBezTo>
                  <a:pt x="3361147" y="5032127"/>
                  <a:pt x="3265734" y="5057816"/>
                  <a:pt x="3108673" y="5016758"/>
                </a:cubicBezTo>
                <a:cubicBezTo>
                  <a:pt x="3006719" y="4975905"/>
                  <a:pt x="2838226" y="5023884"/>
                  <a:pt x="2759772" y="5016758"/>
                </a:cubicBezTo>
                <a:cubicBezTo>
                  <a:pt x="2629102" y="5036227"/>
                  <a:pt x="2501246" y="4978602"/>
                  <a:pt x="2445447" y="5016758"/>
                </a:cubicBezTo>
                <a:cubicBezTo>
                  <a:pt x="2382607" y="5044829"/>
                  <a:pt x="2312917" y="5028368"/>
                  <a:pt x="2200274" y="5016758"/>
                </a:cubicBezTo>
                <a:cubicBezTo>
                  <a:pt x="2119410" y="5032294"/>
                  <a:pt x="1997191" y="5031445"/>
                  <a:pt x="1955100" y="5016758"/>
                </a:cubicBezTo>
                <a:cubicBezTo>
                  <a:pt x="1893919" y="4988358"/>
                  <a:pt x="1689992" y="4969126"/>
                  <a:pt x="1640775" y="5016758"/>
                </a:cubicBezTo>
                <a:cubicBezTo>
                  <a:pt x="1541938" y="5065970"/>
                  <a:pt x="1387720" y="5041017"/>
                  <a:pt x="1291875" y="5016758"/>
                </a:cubicBezTo>
                <a:cubicBezTo>
                  <a:pt x="1148958" y="4986078"/>
                  <a:pt x="1170201" y="5020219"/>
                  <a:pt x="1081277" y="5016758"/>
                </a:cubicBezTo>
                <a:cubicBezTo>
                  <a:pt x="993185" y="5014959"/>
                  <a:pt x="972502" y="5027926"/>
                  <a:pt x="870680" y="5016758"/>
                </a:cubicBezTo>
                <a:cubicBezTo>
                  <a:pt x="807285" y="5011507"/>
                  <a:pt x="581603" y="5032348"/>
                  <a:pt x="487203" y="5016758"/>
                </a:cubicBezTo>
                <a:cubicBezTo>
                  <a:pt x="359025" y="5070244"/>
                  <a:pt x="140189" y="5034336"/>
                  <a:pt x="0" y="5016758"/>
                </a:cubicBezTo>
                <a:cubicBezTo>
                  <a:pt x="36519" y="4764915"/>
                  <a:pt x="-15312" y="4632745"/>
                  <a:pt x="0" y="4350246"/>
                </a:cubicBezTo>
                <a:cubicBezTo>
                  <a:pt x="-17495" y="4024655"/>
                  <a:pt x="2796" y="3916150"/>
                  <a:pt x="0" y="3784068"/>
                </a:cubicBezTo>
                <a:cubicBezTo>
                  <a:pt x="17292" y="3566706"/>
                  <a:pt x="-2685" y="3249324"/>
                  <a:pt x="0" y="2967054"/>
                </a:cubicBezTo>
                <a:cubicBezTo>
                  <a:pt x="-1132" y="2709347"/>
                  <a:pt x="4100" y="2460864"/>
                  <a:pt x="0" y="2300542"/>
                </a:cubicBezTo>
                <a:cubicBezTo>
                  <a:pt x="75348" y="2166371"/>
                  <a:pt x="26587" y="1960605"/>
                  <a:pt x="0" y="1634029"/>
                </a:cubicBezTo>
                <a:cubicBezTo>
                  <a:pt x="-1819" y="1338963"/>
                  <a:pt x="15792" y="1112371"/>
                  <a:pt x="0" y="967518"/>
                </a:cubicBezTo>
                <a:cubicBezTo>
                  <a:pt x="52597" y="758570"/>
                  <a:pt x="37889" y="216610"/>
                  <a:pt x="0" y="0"/>
                </a:cubicBezTo>
                <a:close/>
              </a:path>
              <a:path w="3457574" h="5016758" stroke="0" extrusionOk="0">
                <a:moveTo>
                  <a:pt x="0" y="0"/>
                </a:moveTo>
                <a:cubicBezTo>
                  <a:pt x="82082" y="1956"/>
                  <a:pt x="160521" y="-28687"/>
                  <a:pt x="210597" y="0"/>
                </a:cubicBezTo>
                <a:cubicBezTo>
                  <a:pt x="256393" y="11336"/>
                  <a:pt x="323387" y="19178"/>
                  <a:pt x="421195" y="0"/>
                </a:cubicBezTo>
                <a:cubicBezTo>
                  <a:pt x="518865" y="-60519"/>
                  <a:pt x="653781" y="-41256"/>
                  <a:pt x="770095" y="0"/>
                </a:cubicBezTo>
                <a:cubicBezTo>
                  <a:pt x="922539" y="614"/>
                  <a:pt x="1025245" y="2956"/>
                  <a:pt x="1118996" y="0"/>
                </a:cubicBezTo>
                <a:cubicBezTo>
                  <a:pt x="1240259" y="21180"/>
                  <a:pt x="1290887" y="-5616"/>
                  <a:pt x="1433321" y="0"/>
                </a:cubicBezTo>
                <a:cubicBezTo>
                  <a:pt x="1570835" y="13302"/>
                  <a:pt x="1626811" y="20442"/>
                  <a:pt x="1678494" y="0"/>
                </a:cubicBezTo>
                <a:cubicBezTo>
                  <a:pt x="1742712" y="-13076"/>
                  <a:pt x="1809479" y="2146"/>
                  <a:pt x="1923668" y="0"/>
                </a:cubicBezTo>
                <a:cubicBezTo>
                  <a:pt x="2034003" y="11242"/>
                  <a:pt x="2205098" y="-33951"/>
                  <a:pt x="2307144" y="0"/>
                </a:cubicBezTo>
                <a:cubicBezTo>
                  <a:pt x="2407943" y="46440"/>
                  <a:pt x="2498377" y="-10294"/>
                  <a:pt x="2621469" y="0"/>
                </a:cubicBezTo>
                <a:cubicBezTo>
                  <a:pt x="2760663" y="-18792"/>
                  <a:pt x="2809108" y="22670"/>
                  <a:pt x="2901218" y="0"/>
                </a:cubicBezTo>
                <a:cubicBezTo>
                  <a:pt x="2967418" y="-21750"/>
                  <a:pt x="3112583" y="19815"/>
                  <a:pt x="3180968" y="0"/>
                </a:cubicBezTo>
                <a:cubicBezTo>
                  <a:pt x="3275976" y="-359"/>
                  <a:pt x="3378652" y="-43388"/>
                  <a:pt x="3457574" y="0"/>
                </a:cubicBezTo>
                <a:cubicBezTo>
                  <a:pt x="3418777" y="211769"/>
                  <a:pt x="3464244" y="343434"/>
                  <a:pt x="3457574" y="666511"/>
                </a:cubicBezTo>
                <a:cubicBezTo>
                  <a:pt x="3465526" y="857278"/>
                  <a:pt x="3388268" y="1125995"/>
                  <a:pt x="3457574" y="1433359"/>
                </a:cubicBezTo>
                <a:cubicBezTo>
                  <a:pt x="3440775" y="1671264"/>
                  <a:pt x="3440289" y="1746095"/>
                  <a:pt x="3457574" y="1999536"/>
                </a:cubicBezTo>
                <a:cubicBezTo>
                  <a:pt x="3477184" y="2243103"/>
                  <a:pt x="3469383" y="2371929"/>
                  <a:pt x="3457574" y="2565713"/>
                </a:cubicBezTo>
                <a:cubicBezTo>
                  <a:pt x="3428023" y="2762937"/>
                  <a:pt x="3511229" y="2991427"/>
                  <a:pt x="3457574" y="3232226"/>
                </a:cubicBezTo>
                <a:cubicBezTo>
                  <a:pt x="3450401" y="3386518"/>
                  <a:pt x="3437107" y="3572423"/>
                  <a:pt x="3457574" y="4049240"/>
                </a:cubicBezTo>
                <a:cubicBezTo>
                  <a:pt x="3550604" y="4458399"/>
                  <a:pt x="3461380" y="4645219"/>
                  <a:pt x="3457574" y="5016758"/>
                </a:cubicBezTo>
                <a:cubicBezTo>
                  <a:pt x="3369573" y="5040520"/>
                  <a:pt x="3296659" y="4996799"/>
                  <a:pt x="3246976" y="5016758"/>
                </a:cubicBezTo>
                <a:cubicBezTo>
                  <a:pt x="3174657" y="5019644"/>
                  <a:pt x="3134993" y="5011728"/>
                  <a:pt x="3036378" y="5016758"/>
                </a:cubicBezTo>
                <a:cubicBezTo>
                  <a:pt x="2993204" y="4998025"/>
                  <a:pt x="2855710" y="5032356"/>
                  <a:pt x="2791205" y="5016758"/>
                </a:cubicBezTo>
                <a:cubicBezTo>
                  <a:pt x="2715146" y="5014760"/>
                  <a:pt x="2586196" y="5033022"/>
                  <a:pt x="2442304" y="5016758"/>
                </a:cubicBezTo>
                <a:cubicBezTo>
                  <a:pt x="2340084" y="4997681"/>
                  <a:pt x="2291619" y="5032442"/>
                  <a:pt x="2197131" y="5016758"/>
                </a:cubicBezTo>
                <a:cubicBezTo>
                  <a:pt x="2106477" y="5011858"/>
                  <a:pt x="1961350" y="5008355"/>
                  <a:pt x="1882806" y="5016758"/>
                </a:cubicBezTo>
                <a:cubicBezTo>
                  <a:pt x="1795885" y="5030280"/>
                  <a:pt x="1705817" y="5015177"/>
                  <a:pt x="1637632" y="5016758"/>
                </a:cubicBezTo>
                <a:cubicBezTo>
                  <a:pt x="1554695" y="5035671"/>
                  <a:pt x="1431291" y="4991455"/>
                  <a:pt x="1323307" y="5016758"/>
                </a:cubicBezTo>
                <a:cubicBezTo>
                  <a:pt x="1244753" y="5027476"/>
                  <a:pt x="1180499" y="4987454"/>
                  <a:pt x="1043558" y="5016758"/>
                </a:cubicBezTo>
                <a:cubicBezTo>
                  <a:pt x="958211" y="5048919"/>
                  <a:pt x="882702" y="5048329"/>
                  <a:pt x="763809" y="5016758"/>
                </a:cubicBezTo>
                <a:cubicBezTo>
                  <a:pt x="664657" y="4968581"/>
                  <a:pt x="522005" y="4961138"/>
                  <a:pt x="380333" y="5016758"/>
                </a:cubicBezTo>
                <a:cubicBezTo>
                  <a:pt x="238389" y="5049404"/>
                  <a:pt x="168753" y="5066736"/>
                  <a:pt x="0" y="5016758"/>
                </a:cubicBezTo>
                <a:cubicBezTo>
                  <a:pt x="-31703" y="4837802"/>
                  <a:pt x="18624" y="4717202"/>
                  <a:pt x="0" y="4450581"/>
                </a:cubicBezTo>
                <a:cubicBezTo>
                  <a:pt x="-2812" y="4219832"/>
                  <a:pt x="-11263" y="4129383"/>
                  <a:pt x="0" y="3834237"/>
                </a:cubicBezTo>
                <a:cubicBezTo>
                  <a:pt x="34755" y="3544017"/>
                  <a:pt x="38767" y="3276326"/>
                  <a:pt x="0" y="3017222"/>
                </a:cubicBezTo>
                <a:cubicBezTo>
                  <a:pt x="-268" y="2795124"/>
                  <a:pt x="-26036" y="2706189"/>
                  <a:pt x="0" y="2350709"/>
                </a:cubicBezTo>
                <a:cubicBezTo>
                  <a:pt x="-5265" y="2026053"/>
                  <a:pt x="11631" y="1936494"/>
                  <a:pt x="0" y="1734364"/>
                </a:cubicBezTo>
                <a:cubicBezTo>
                  <a:pt x="-8844" y="1562510"/>
                  <a:pt x="32090" y="1116603"/>
                  <a:pt x="0" y="917350"/>
                </a:cubicBezTo>
                <a:cubicBezTo>
                  <a:pt x="-47274" y="689687"/>
                  <a:pt x="45298" y="481862"/>
                  <a:pt x="0" y="0"/>
                </a:cubicBezTo>
                <a:close/>
              </a:path>
              <a:path w="3457574" h="5016758" fill="none" stroke="0" extrusionOk="0">
                <a:moveTo>
                  <a:pt x="0" y="0"/>
                </a:moveTo>
                <a:cubicBezTo>
                  <a:pt x="152770" y="-34706"/>
                  <a:pt x="220615" y="17763"/>
                  <a:pt x="383476" y="0"/>
                </a:cubicBezTo>
                <a:cubicBezTo>
                  <a:pt x="508474" y="-57323"/>
                  <a:pt x="632645" y="9169"/>
                  <a:pt x="732376" y="0"/>
                </a:cubicBezTo>
                <a:cubicBezTo>
                  <a:pt x="823323" y="7092"/>
                  <a:pt x="862791" y="-9821"/>
                  <a:pt x="942974" y="0"/>
                </a:cubicBezTo>
                <a:cubicBezTo>
                  <a:pt x="1021087" y="60351"/>
                  <a:pt x="1143131" y="12524"/>
                  <a:pt x="1222723" y="0"/>
                </a:cubicBezTo>
                <a:cubicBezTo>
                  <a:pt x="1318043" y="-16622"/>
                  <a:pt x="1344543" y="-23083"/>
                  <a:pt x="1433321" y="0"/>
                </a:cubicBezTo>
                <a:cubicBezTo>
                  <a:pt x="1500913" y="32588"/>
                  <a:pt x="1684239" y="22532"/>
                  <a:pt x="1747646" y="0"/>
                </a:cubicBezTo>
                <a:cubicBezTo>
                  <a:pt x="1765626" y="-27875"/>
                  <a:pt x="1909401" y="-16615"/>
                  <a:pt x="2027395" y="0"/>
                </a:cubicBezTo>
                <a:cubicBezTo>
                  <a:pt x="2132045" y="-15077"/>
                  <a:pt x="2218914" y="-12703"/>
                  <a:pt x="2272569" y="0"/>
                </a:cubicBezTo>
                <a:cubicBezTo>
                  <a:pt x="2326978" y="3049"/>
                  <a:pt x="2440076" y="-38054"/>
                  <a:pt x="2483166" y="0"/>
                </a:cubicBezTo>
                <a:cubicBezTo>
                  <a:pt x="2552917" y="-4812"/>
                  <a:pt x="2735945" y="-19418"/>
                  <a:pt x="2832067" y="0"/>
                </a:cubicBezTo>
                <a:cubicBezTo>
                  <a:pt x="2988074" y="81572"/>
                  <a:pt x="3240181" y="-11312"/>
                  <a:pt x="3457574" y="0"/>
                </a:cubicBezTo>
                <a:cubicBezTo>
                  <a:pt x="3491155" y="167185"/>
                  <a:pt x="3435042" y="317038"/>
                  <a:pt x="3457574" y="666511"/>
                </a:cubicBezTo>
                <a:cubicBezTo>
                  <a:pt x="3431095" y="999137"/>
                  <a:pt x="3423176" y="1077052"/>
                  <a:pt x="3457574" y="1232689"/>
                </a:cubicBezTo>
                <a:cubicBezTo>
                  <a:pt x="3457127" y="1375092"/>
                  <a:pt x="3466419" y="1756103"/>
                  <a:pt x="3457574" y="1949368"/>
                </a:cubicBezTo>
                <a:cubicBezTo>
                  <a:pt x="3481094" y="2111861"/>
                  <a:pt x="3468409" y="2345942"/>
                  <a:pt x="3457574" y="2515546"/>
                </a:cubicBezTo>
                <a:cubicBezTo>
                  <a:pt x="3458027" y="2664376"/>
                  <a:pt x="3412745" y="3041479"/>
                  <a:pt x="3457574" y="3232226"/>
                </a:cubicBezTo>
                <a:cubicBezTo>
                  <a:pt x="3446632" y="3435462"/>
                  <a:pt x="3448191" y="3547186"/>
                  <a:pt x="3457574" y="3798402"/>
                </a:cubicBezTo>
                <a:cubicBezTo>
                  <a:pt x="3501008" y="3972954"/>
                  <a:pt x="3356383" y="4574535"/>
                  <a:pt x="3457574" y="5016758"/>
                </a:cubicBezTo>
                <a:cubicBezTo>
                  <a:pt x="3334946" y="5020478"/>
                  <a:pt x="3238824" y="5072577"/>
                  <a:pt x="3108673" y="5016758"/>
                </a:cubicBezTo>
                <a:cubicBezTo>
                  <a:pt x="2994905" y="5024242"/>
                  <a:pt x="2872428" y="5057301"/>
                  <a:pt x="2759772" y="5016758"/>
                </a:cubicBezTo>
                <a:cubicBezTo>
                  <a:pt x="2648542" y="4999477"/>
                  <a:pt x="2520439" y="4996398"/>
                  <a:pt x="2445447" y="5016758"/>
                </a:cubicBezTo>
                <a:cubicBezTo>
                  <a:pt x="2350682" y="5057604"/>
                  <a:pt x="2316174" y="5004594"/>
                  <a:pt x="2200274" y="5016758"/>
                </a:cubicBezTo>
                <a:cubicBezTo>
                  <a:pt x="2094302" y="5039932"/>
                  <a:pt x="2030839" y="5032071"/>
                  <a:pt x="1955100" y="5016758"/>
                </a:cubicBezTo>
                <a:cubicBezTo>
                  <a:pt x="1902820" y="4997489"/>
                  <a:pt x="1695810" y="4981152"/>
                  <a:pt x="1640775" y="5016758"/>
                </a:cubicBezTo>
                <a:cubicBezTo>
                  <a:pt x="1549634" y="5018492"/>
                  <a:pt x="1402490" y="5078587"/>
                  <a:pt x="1291875" y="5016758"/>
                </a:cubicBezTo>
                <a:cubicBezTo>
                  <a:pt x="1156527" y="4984118"/>
                  <a:pt x="1175207" y="5009515"/>
                  <a:pt x="1081277" y="5016758"/>
                </a:cubicBezTo>
                <a:cubicBezTo>
                  <a:pt x="989249" y="5020659"/>
                  <a:pt x="971315" y="5037423"/>
                  <a:pt x="870680" y="5016758"/>
                </a:cubicBezTo>
                <a:cubicBezTo>
                  <a:pt x="787271" y="4996428"/>
                  <a:pt x="630301" y="4996349"/>
                  <a:pt x="487203" y="5016758"/>
                </a:cubicBezTo>
                <a:cubicBezTo>
                  <a:pt x="367840" y="5039735"/>
                  <a:pt x="180552" y="5079071"/>
                  <a:pt x="0" y="5016758"/>
                </a:cubicBezTo>
                <a:cubicBezTo>
                  <a:pt x="14050" y="4726010"/>
                  <a:pt x="3050" y="4647423"/>
                  <a:pt x="0" y="4350246"/>
                </a:cubicBezTo>
                <a:cubicBezTo>
                  <a:pt x="-24577" y="4050326"/>
                  <a:pt x="624" y="3910655"/>
                  <a:pt x="0" y="3784068"/>
                </a:cubicBezTo>
                <a:cubicBezTo>
                  <a:pt x="44043" y="3630768"/>
                  <a:pt x="-48556" y="3225758"/>
                  <a:pt x="0" y="2967054"/>
                </a:cubicBezTo>
                <a:cubicBezTo>
                  <a:pt x="49409" y="2674688"/>
                  <a:pt x="14301" y="2438576"/>
                  <a:pt x="0" y="2300542"/>
                </a:cubicBezTo>
                <a:cubicBezTo>
                  <a:pt x="12" y="2143994"/>
                  <a:pt x="2641" y="1951334"/>
                  <a:pt x="0" y="1634029"/>
                </a:cubicBezTo>
                <a:cubicBezTo>
                  <a:pt x="10780" y="1289649"/>
                  <a:pt x="42237" y="1117479"/>
                  <a:pt x="0" y="967518"/>
                </a:cubicBezTo>
                <a:cubicBezTo>
                  <a:pt x="-8655" y="831535"/>
                  <a:pt x="-7786" y="252303"/>
                  <a:pt x="0" y="0"/>
                </a:cubicBezTo>
                <a:close/>
              </a:path>
              <a:path w="3457574" h="5016758" fill="none" stroke="0" extrusionOk="0">
                <a:moveTo>
                  <a:pt x="0" y="0"/>
                </a:moveTo>
                <a:cubicBezTo>
                  <a:pt x="178657" y="-21655"/>
                  <a:pt x="229323" y="49436"/>
                  <a:pt x="383476" y="0"/>
                </a:cubicBezTo>
                <a:cubicBezTo>
                  <a:pt x="492898" y="-39856"/>
                  <a:pt x="638519" y="-13500"/>
                  <a:pt x="732376" y="0"/>
                </a:cubicBezTo>
                <a:cubicBezTo>
                  <a:pt x="835503" y="24804"/>
                  <a:pt x="857448" y="-15460"/>
                  <a:pt x="942974" y="0"/>
                </a:cubicBezTo>
                <a:cubicBezTo>
                  <a:pt x="1019111" y="31326"/>
                  <a:pt x="1131517" y="15673"/>
                  <a:pt x="1222723" y="0"/>
                </a:cubicBezTo>
                <a:cubicBezTo>
                  <a:pt x="1320231" y="-17146"/>
                  <a:pt x="1340715" y="-26788"/>
                  <a:pt x="1433321" y="0"/>
                </a:cubicBezTo>
                <a:cubicBezTo>
                  <a:pt x="1513871" y="46388"/>
                  <a:pt x="1678724" y="21267"/>
                  <a:pt x="1747646" y="0"/>
                </a:cubicBezTo>
                <a:cubicBezTo>
                  <a:pt x="1820945" y="-38922"/>
                  <a:pt x="1925234" y="14217"/>
                  <a:pt x="2027395" y="0"/>
                </a:cubicBezTo>
                <a:cubicBezTo>
                  <a:pt x="2131881" y="6373"/>
                  <a:pt x="2212309" y="-24802"/>
                  <a:pt x="2272569" y="0"/>
                </a:cubicBezTo>
                <a:cubicBezTo>
                  <a:pt x="2338923" y="29106"/>
                  <a:pt x="2425050" y="-30365"/>
                  <a:pt x="2483166" y="0"/>
                </a:cubicBezTo>
                <a:cubicBezTo>
                  <a:pt x="2554779" y="23537"/>
                  <a:pt x="2759207" y="-32101"/>
                  <a:pt x="2832067" y="0"/>
                </a:cubicBezTo>
                <a:cubicBezTo>
                  <a:pt x="2921082" y="15223"/>
                  <a:pt x="3180671" y="-17565"/>
                  <a:pt x="3457574" y="0"/>
                </a:cubicBezTo>
                <a:cubicBezTo>
                  <a:pt x="3491121" y="142750"/>
                  <a:pt x="3422278" y="327128"/>
                  <a:pt x="3457574" y="666511"/>
                </a:cubicBezTo>
                <a:cubicBezTo>
                  <a:pt x="3445132" y="961883"/>
                  <a:pt x="3453854" y="1085670"/>
                  <a:pt x="3457574" y="1232689"/>
                </a:cubicBezTo>
                <a:cubicBezTo>
                  <a:pt x="3427369" y="1362888"/>
                  <a:pt x="3450067" y="1761825"/>
                  <a:pt x="3457574" y="1949368"/>
                </a:cubicBezTo>
                <a:cubicBezTo>
                  <a:pt x="3464499" y="2143310"/>
                  <a:pt x="3505387" y="2342498"/>
                  <a:pt x="3457574" y="2515546"/>
                </a:cubicBezTo>
                <a:cubicBezTo>
                  <a:pt x="3406537" y="2679811"/>
                  <a:pt x="3413269" y="3051750"/>
                  <a:pt x="3457574" y="3232226"/>
                </a:cubicBezTo>
                <a:cubicBezTo>
                  <a:pt x="3442405" y="3410767"/>
                  <a:pt x="3439540" y="3551448"/>
                  <a:pt x="3457574" y="3798402"/>
                </a:cubicBezTo>
                <a:cubicBezTo>
                  <a:pt x="3452185" y="4061138"/>
                  <a:pt x="3512781" y="4582034"/>
                  <a:pt x="3457574" y="5016758"/>
                </a:cubicBezTo>
                <a:cubicBezTo>
                  <a:pt x="3361153" y="5019438"/>
                  <a:pt x="3260100" y="5065498"/>
                  <a:pt x="3108673" y="5016758"/>
                </a:cubicBezTo>
                <a:cubicBezTo>
                  <a:pt x="2982582" y="4999207"/>
                  <a:pt x="2857043" y="5040615"/>
                  <a:pt x="2759772" y="5016758"/>
                </a:cubicBezTo>
                <a:cubicBezTo>
                  <a:pt x="2631256" y="5035192"/>
                  <a:pt x="2505433" y="4993795"/>
                  <a:pt x="2445447" y="5016758"/>
                </a:cubicBezTo>
                <a:cubicBezTo>
                  <a:pt x="2370218" y="5049623"/>
                  <a:pt x="2315330" y="5015211"/>
                  <a:pt x="2200274" y="5016758"/>
                </a:cubicBezTo>
                <a:cubicBezTo>
                  <a:pt x="2097902" y="5035623"/>
                  <a:pt x="2018936" y="5028365"/>
                  <a:pt x="1955100" y="5016758"/>
                </a:cubicBezTo>
                <a:cubicBezTo>
                  <a:pt x="1904495" y="5004231"/>
                  <a:pt x="1699203" y="4979923"/>
                  <a:pt x="1640775" y="5016758"/>
                </a:cubicBezTo>
                <a:cubicBezTo>
                  <a:pt x="1542738" y="5044959"/>
                  <a:pt x="1374942" y="5049486"/>
                  <a:pt x="1291875" y="5016758"/>
                </a:cubicBezTo>
                <a:cubicBezTo>
                  <a:pt x="1148147" y="4984970"/>
                  <a:pt x="1174585" y="5013332"/>
                  <a:pt x="1081277" y="5016758"/>
                </a:cubicBezTo>
                <a:cubicBezTo>
                  <a:pt x="986651" y="5014546"/>
                  <a:pt x="968189" y="5032511"/>
                  <a:pt x="870680" y="5016758"/>
                </a:cubicBezTo>
                <a:cubicBezTo>
                  <a:pt x="782857" y="5028653"/>
                  <a:pt x="608404" y="5022254"/>
                  <a:pt x="487203" y="5016758"/>
                </a:cubicBezTo>
                <a:cubicBezTo>
                  <a:pt x="371558" y="5036242"/>
                  <a:pt x="170163" y="5079127"/>
                  <a:pt x="0" y="5016758"/>
                </a:cubicBezTo>
                <a:cubicBezTo>
                  <a:pt x="18149" y="4738325"/>
                  <a:pt x="780" y="4666270"/>
                  <a:pt x="0" y="4350246"/>
                </a:cubicBezTo>
                <a:cubicBezTo>
                  <a:pt x="-34874" y="4040483"/>
                  <a:pt x="-1170" y="3921018"/>
                  <a:pt x="0" y="3784068"/>
                </a:cubicBezTo>
                <a:cubicBezTo>
                  <a:pt x="32393" y="3606129"/>
                  <a:pt x="-31974" y="3266596"/>
                  <a:pt x="0" y="2967054"/>
                </a:cubicBezTo>
                <a:cubicBezTo>
                  <a:pt x="19740" y="2699334"/>
                  <a:pt x="1087" y="2444075"/>
                  <a:pt x="0" y="2300542"/>
                </a:cubicBezTo>
                <a:cubicBezTo>
                  <a:pt x="13431" y="2130836"/>
                  <a:pt x="45217" y="1956758"/>
                  <a:pt x="0" y="1634029"/>
                </a:cubicBezTo>
                <a:cubicBezTo>
                  <a:pt x="4829" y="1279325"/>
                  <a:pt x="26213" y="1107770"/>
                  <a:pt x="0" y="967518"/>
                </a:cubicBezTo>
                <a:cubicBezTo>
                  <a:pt x="40875" y="820659"/>
                  <a:pt x="7510" y="206504"/>
                  <a:pt x="0" y="0"/>
                </a:cubicBezTo>
                <a:close/>
              </a:path>
            </a:pathLst>
          </a:custGeom>
          <a:solidFill>
            <a:srgbClr val="F9CEFE"/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3457574"/>
                      <a:gd name="connsiteY0" fmla="*/ 0 h 5016758"/>
                      <a:gd name="connsiteX1" fmla="*/ 383476 w 3457574"/>
                      <a:gd name="connsiteY1" fmla="*/ 0 h 5016758"/>
                      <a:gd name="connsiteX2" fmla="*/ 732376 w 3457574"/>
                      <a:gd name="connsiteY2" fmla="*/ 0 h 5016758"/>
                      <a:gd name="connsiteX3" fmla="*/ 942974 w 3457574"/>
                      <a:gd name="connsiteY3" fmla="*/ 0 h 5016758"/>
                      <a:gd name="connsiteX4" fmla="*/ 1222723 w 3457574"/>
                      <a:gd name="connsiteY4" fmla="*/ 0 h 5016758"/>
                      <a:gd name="connsiteX5" fmla="*/ 1433321 w 3457574"/>
                      <a:gd name="connsiteY5" fmla="*/ 0 h 5016758"/>
                      <a:gd name="connsiteX6" fmla="*/ 1747646 w 3457574"/>
                      <a:gd name="connsiteY6" fmla="*/ 0 h 5016758"/>
                      <a:gd name="connsiteX7" fmla="*/ 2027395 w 3457574"/>
                      <a:gd name="connsiteY7" fmla="*/ 0 h 5016758"/>
                      <a:gd name="connsiteX8" fmla="*/ 2272569 w 3457574"/>
                      <a:gd name="connsiteY8" fmla="*/ 0 h 5016758"/>
                      <a:gd name="connsiteX9" fmla="*/ 2483166 w 3457574"/>
                      <a:gd name="connsiteY9" fmla="*/ 0 h 5016758"/>
                      <a:gd name="connsiteX10" fmla="*/ 2832067 w 3457574"/>
                      <a:gd name="connsiteY10" fmla="*/ 0 h 5016758"/>
                      <a:gd name="connsiteX11" fmla="*/ 3457574 w 3457574"/>
                      <a:gd name="connsiteY11" fmla="*/ 0 h 5016758"/>
                      <a:gd name="connsiteX12" fmla="*/ 3457574 w 3457574"/>
                      <a:gd name="connsiteY12" fmla="*/ 666511 h 5016758"/>
                      <a:gd name="connsiteX13" fmla="*/ 3457574 w 3457574"/>
                      <a:gd name="connsiteY13" fmla="*/ 1232689 h 5016758"/>
                      <a:gd name="connsiteX14" fmla="*/ 3457574 w 3457574"/>
                      <a:gd name="connsiteY14" fmla="*/ 1949368 h 5016758"/>
                      <a:gd name="connsiteX15" fmla="*/ 3457574 w 3457574"/>
                      <a:gd name="connsiteY15" fmla="*/ 2515546 h 5016758"/>
                      <a:gd name="connsiteX16" fmla="*/ 3457574 w 3457574"/>
                      <a:gd name="connsiteY16" fmla="*/ 3232226 h 5016758"/>
                      <a:gd name="connsiteX17" fmla="*/ 3457574 w 3457574"/>
                      <a:gd name="connsiteY17" fmla="*/ 3798402 h 5016758"/>
                      <a:gd name="connsiteX18" fmla="*/ 3457574 w 3457574"/>
                      <a:gd name="connsiteY18" fmla="*/ 5016758 h 5016758"/>
                      <a:gd name="connsiteX19" fmla="*/ 3108673 w 3457574"/>
                      <a:gd name="connsiteY19" fmla="*/ 5016758 h 5016758"/>
                      <a:gd name="connsiteX20" fmla="*/ 2759772 w 3457574"/>
                      <a:gd name="connsiteY20" fmla="*/ 5016758 h 5016758"/>
                      <a:gd name="connsiteX21" fmla="*/ 2445447 w 3457574"/>
                      <a:gd name="connsiteY21" fmla="*/ 5016758 h 5016758"/>
                      <a:gd name="connsiteX22" fmla="*/ 2200274 w 3457574"/>
                      <a:gd name="connsiteY22" fmla="*/ 5016758 h 5016758"/>
                      <a:gd name="connsiteX23" fmla="*/ 1955100 w 3457574"/>
                      <a:gd name="connsiteY23" fmla="*/ 5016758 h 5016758"/>
                      <a:gd name="connsiteX24" fmla="*/ 1640775 w 3457574"/>
                      <a:gd name="connsiteY24" fmla="*/ 5016758 h 5016758"/>
                      <a:gd name="connsiteX25" fmla="*/ 1291875 w 3457574"/>
                      <a:gd name="connsiteY25" fmla="*/ 5016758 h 5016758"/>
                      <a:gd name="connsiteX26" fmla="*/ 1081277 w 3457574"/>
                      <a:gd name="connsiteY26" fmla="*/ 5016758 h 5016758"/>
                      <a:gd name="connsiteX27" fmla="*/ 870680 w 3457574"/>
                      <a:gd name="connsiteY27" fmla="*/ 5016758 h 5016758"/>
                      <a:gd name="connsiteX28" fmla="*/ 487203 w 3457574"/>
                      <a:gd name="connsiteY28" fmla="*/ 5016758 h 5016758"/>
                      <a:gd name="connsiteX29" fmla="*/ 0 w 3457574"/>
                      <a:gd name="connsiteY29" fmla="*/ 5016758 h 5016758"/>
                      <a:gd name="connsiteX30" fmla="*/ 0 w 3457574"/>
                      <a:gd name="connsiteY30" fmla="*/ 4350246 h 5016758"/>
                      <a:gd name="connsiteX31" fmla="*/ 0 w 3457574"/>
                      <a:gd name="connsiteY31" fmla="*/ 3784068 h 5016758"/>
                      <a:gd name="connsiteX32" fmla="*/ 0 w 3457574"/>
                      <a:gd name="connsiteY32" fmla="*/ 2967054 h 5016758"/>
                      <a:gd name="connsiteX33" fmla="*/ 0 w 3457574"/>
                      <a:gd name="connsiteY33" fmla="*/ 2300542 h 5016758"/>
                      <a:gd name="connsiteX34" fmla="*/ 0 w 3457574"/>
                      <a:gd name="connsiteY34" fmla="*/ 1634029 h 5016758"/>
                      <a:gd name="connsiteX35" fmla="*/ 0 w 3457574"/>
                      <a:gd name="connsiteY35" fmla="*/ 967518 h 5016758"/>
                      <a:gd name="connsiteX36" fmla="*/ 0 w 3457574"/>
                      <a:gd name="connsiteY36" fmla="*/ 0 h 5016758"/>
                      <a:gd name="connsiteX0" fmla="*/ 0 w 3457574"/>
                      <a:gd name="connsiteY0" fmla="*/ 0 h 5016758"/>
                      <a:gd name="connsiteX1" fmla="*/ 210597 w 3457574"/>
                      <a:gd name="connsiteY1" fmla="*/ 0 h 5016758"/>
                      <a:gd name="connsiteX2" fmla="*/ 421195 w 3457574"/>
                      <a:gd name="connsiteY2" fmla="*/ 0 h 5016758"/>
                      <a:gd name="connsiteX3" fmla="*/ 770095 w 3457574"/>
                      <a:gd name="connsiteY3" fmla="*/ 0 h 5016758"/>
                      <a:gd name="connsiteX4" fmla="*/ 1118996 w 3457574"/>
                      <a:gd name="connsiteY4" fmla="*/ 0 h 5016758"/>
                      <a:gd name="connsiteX5" fmla="*/ 1433321 w 3457574"/>
                      <a:gd name="connsiteY5" fmla="*/ 0 h 5016758"/>
                      <a:gd name="connsiteX6" fmla="*/ 1678494 w 3457574"/>
                      <a:gd name="connsiteY6" fmla="*/ 0 h 5016758"/>
                      <a:gd name="connsiteX7" fmla="*/ 1923668 w 3457574"/>
                      <a:gd name="connsiteY7" fmla="*/ 0 h 5016758"/>
                      <a:gd name="connsiteX8" fmla="*/ 2307144 w 3457574"/>
                      <a:gd name="connsiteY8" fmla="*/ 0 h 5016758"/>
                      <a:gd name="connsiteX9" fmla="*/ 2621469 w 3457574"/>
                      <a:gd name="connsiteY9" fmla="*/ 0 h 5016758"/>
                      <a:gd name="connsiteX10" fmla="*/ 2901218 w 3457574"/>
                      <a:gd name="connsiteY10" fmla="*/ 0 h 5016758"/>
                      <a:gd name="connsiteX11" fmla="*/ 3180968 w 3457574"/>
                      <a:gd name="connsiteY11" fmla="*/ 0 h 5016758"/>
                      <a:gd name="connsiteX12" fmla="*/ 3457574 w 3457574"/>
                      <a:gd name="connsiteY12" fmla="*/ 0 h 5016758"/>
                      <a:gd name="connsiteX13" fmla="*/ 3457574 w 3457574"/>
                      <a:gd name="connsiteY13" fmla="*/ 666511 h 5016758"/>
                      <a:gd name="connsiteX14" fmla="*/ 3457574 w 3457574"/>
                      <a:gd name="connsiteY14" fmla="*/ 1433359 h 5016758"/>
                      <a:gd name="connsiteX15" fmla="*/ 3457574 w 3457574"/>
                      <a:gd name="connsiteY15" fmla="*/ 1999536 h 5016758"/>
                      <a:gd name="connsiteX16" fmla="*/ 3457574 w 3457574"/>
                      <a:gd name="connsiteY16" fmla="*/ 2565713 h 5016758"/>
                      <a:gd name="connsiteX17" fmla="*/ 3457574 w 3457574"/>
                      <a:gd name="connsiteY17" fmla="*/ 3232226 h 5016758"/>
                      <a:gd name="connsiteX18" fmla="*/ 3457574 w 3457574"/>
                      <a:gd name="connsiteY18" fmla="*/ 4049240 h 5016758"/>
                      <a:gd name="connsiteX19" fmla="*/ 3457574 w 3457574"/>
                      <a:gd name="connsiteY19" fmla="*/ 5016758 h 5016758"/>
                      <a:gd name="connsiteX20" fmla="*/ 3246976 w 3457574"/>
                      <a:gd name="connsiteY20" fmla="*/ 5016758 h 5016758"/>
                      <a:gd name="connsiteX21" fmla="*/ 3036378 w 3457574"/>
                      <a:gd name="connsiteY21" fmla="*/ 5016758 h 5016758"/>
                      <a:gd name="connsiteX22" fmla="*/ 2791205 w 3457574"/>
                      <a:gd name="connsiteY22" fmla="*/ 5016758 h 5016758"/>
                      <a:gd name="connsiteX23" fmla="*/ 2442304 w 3457574"/>
                      <a:gd name="connsiteY23" fmla="*/ 5016758 h 5016758"/>
                      <a:gd name="connsiteX24" fmla="*/ 2197131 w 3457574"/>
                      <a:gd name="connsiteY24" fmla="*/ 5016758 h 5016758"/>
                      <a:gd name="connsiteX25" fmla="*/ 1882806 w 3457574"/>
                      <a:gd name="connsiteY25" fmla="*/ 5016758 h 5016758"/>
                      <a:gd name="connsiteX26" fmla="*/ 1637632 w 3457574"/>
                      <a:gd name="connsiteY26" fmla="*/ 5016758 h 5016758"/>
                      <a:gd name="connsiteX27" fmla="*/ 1323307 w 3457574"/>
                      <a:gd name="connsiteY27" fmla="*/ 5016758 h 5016758"/>
                      <a:gd name="connsiteX28" fmla="*/ 1043558 w 3457574"/>
                      <a:gd name="connsiteY28" fmla="*/ 5016758 h 5016758"/>
                      <a:gd name="connsiteX29" fmla="*/ 763809 w 3457574"/>
                      <a:gd name="connsiteY29" fmla="*/ 5016758 h 5016758"/>
                      <a:gd name="connsiteX30" fmla="*/ 380333 w 3457574"/>
                      <a:gd name="connsiteY30" fmla="*/ 5016758 h 5016758"/>
                      <a:gd name="connsiteX31" fmla="*/ 0 w 3457574"/>
                      <a:gd name="connsiteY31" fmla="*/ 5016758 h 5016758"/>
                      <a:gd name="connsiteX32" fmla="*/ 0 w 3457574"/>
                      <a:gd name="connsiteY32" fmla="*/ 4450581 h 5016758"/>
                      <a:gd name="connsiteX33" fmla="*/ 0 w 3457574"/>
                      <a:gd name="connsiteY33" fmla="*/ 3834237 h 5016758"/>
                      <a:gd name="connsiteX34" fmla="*/ 0 w 3457574"/>
                      <a:gd name="connsiteY34" fmla="*/ 3017222 h 5016758"/>
                      <a:gd name="connsiteX35" fmla="*/ 0 w 3457574"/>
                      <a:gd name="connsiteY35" fmla="*/ 2350709 h 5016758"/>
                      <a:gd name="connsiteX36" fmla="*/ 0 w 3457574"/>
                      <a:gd name="connsiteY36" fmla="*/ 1734364 h 5016758"/>
                      <a:gd name="connsiteX37" fmla="*/ 0 w 3457574"/>
                      <a:gd name="connsiteY37" fmla="*/ 917350 h 5016758"/>
                      <a:gd name="connsiteX38" fmla="*/ 0 w 3457574"/>
                      <a:gd name="connsiteY38" fmla="*/ 0 h 5016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457574" h="5016758" fill="none" extrusionOk="0">
                        <a:moveTo>
                          <a:pt x="0" y="0"/>
                        </a:moveTo>
                        <a:cubicBezTo>
                          <a:pt x="184292" y="-19277"/>
                          <a:pt x="231945" y="49837"/>
                          <a:pt x="383476" y="0"/>
                        </a:cubicBezTo>
                        <a:cubicBezTo>
                          <a:pt x="507099" y="-30563"/>
                          <a:pt x="642578" y="-21078"/>
                          <a:pt x="732376" y="0"/>
                        </a:cubicBezTo>
                        <a:cubicBezTo>
                          <a:pt x="824067" y="33772"/>
                          <a:pt x="861325" y="-16527"/>
                          <a:pt x="942974" y="0"/>
                        </a:cubicBezTo>
                        <a:cubicBezTo>
                          <a:pt x="1017722" y="16444"/>
                          <a:pt x="1135228" y="29297"/>
                          <a:pt x="1222723" y="0"/>
                        </a:cubicBezTo>
                        <a:cubicBezTo>
                          <a:pt x="1315020" y="-13369"/>
                          <a:pt x="1339201" y="-24330"/>
                          <a:pt x="1433321" y="0"/>
                        </a:cubicBezTo>
                        <a:cubicBezTo>
                          <a:pt x="1526953" y="38368"/>
                          <a:pt x="1682721" y="17356"/>
                          <a:pt x="1747646" y="0"/>
                        </a:cubicBezTo>
                        <a:cubicBezTo>
                          <a:pt x="1833909" y="-34665"/>
                          <a:pt x="1927289" y="18544"/>
                          <a:pt x="2027395" y="0"/>
                        </a:cubicBezTo>
                        <a:cubicBezTo>
                          <a:pt x="2139809" y="10353"/>
                          <a:pt x="2207949" y="-22722"/>
                          <a:pt x="2272569" y="0"/>
                        </a:cubicBezTo>
                        <a:cubicBezTo>
                          <a:pt x="2340932" y="27967"/>
                          <a:pt x="2423798" y="-24126"/>
                          <a:pt x="2483166" y="0"/>
                        </a:cubicBezTo>
                        <a:cubicBezTo>
                          <a:pt x="2552400" y="26250"/>
                          <a:pt x="2768012" y="-23327"/>
                          <a:pt x="2832067" y="0"/>
                        </a:cubicBezTo>
                        <a:cubicBezTo>
                          <a:pt x="2893964" y="-8967"/>
                          <a:pt x="3130556" y="7705"/>
                          <a:pt x="3457574" y="0"/>
                        </a:cubicBezTo>
                        <a:cubicBezTo>
                          <a:pt x="3466074" y="114112"/>
                          <a:pt x="3459152" y="351715"/>
                          <a:pt x="3457574" y="666511"/>
                        </a:cubicBezTo>
                        <a:cubicBezTo>
                          <a:pt x="3458426" y="972423"/>
                          <a:pt x="3456203" y="1088694"/>
                          <a:pt x="3457574" y="1232689"/>
                        </a:cubicBezTo>
                        <a:cubicBezTo>
                          <a:pt x="3461325" y="1366399"/>
                          <a:pt x="3459021" y="1745607"/>
                          <a:pt x="3457574" y="1949368"/>
                        </a:cubicBezTo>
                        <a:cubicBezTo>
                          <a:pt x="3444631" y="2157946"/>
                          <a:pt x="3479925" y="2361561"/>
                          <a:pt x="3457574" y="2515546"/>
                        </a:cubicBezTo>
                        <a:cubicBezTo>
                          <a:pt x="3420366" y="2686103"/>
                          <a:pt x="3424279" y="3059008"/>
                          <a:pt x="3457574" y="3232226"/>
                        </a:cubicBezTo>
                        <a:cubicBezTo>
                          <a:pt x="3447819" y="3415805"/>
                          <a:pt x="3447323" y="3588543"/>
                          <a:pt x="3457574" y="3798402"/>
                        </a:cubicBezTo>
                        <a:cubicBezTo>
                          <a:pt x="3477951" y="4077062"/>
                          <a:pt x="3503160" y="4596297"/>
                          <a:pt x="3457574" y="5016758"/>
                        </a:cubicBezTo>
                        <a:cubicBezTo>
                          <a:pt x="3357581" y="5031495"/>
                          <a:pt x="3256932" y="5055085"/>
                          <a:pt x="3108673" y="5016758"/>
                        </a:cubicBezTo>
                        <a:cubicBezTo>
                          <a:pt x="2985525" y="4983747"/>
                          <a:pt x="2856539" y="5021583"/>
                          <a:pt x="2759772" y="5016758"/>
                        </a:cubicBezTo>
                        <a:cubicBezTo>
                          <a:pt x="2631239" y="5033059"/>
                          <a:pt x="2517257" y="4980554"/>
                          <a:pt x="2445447" y="5016758"/>
                        </a:cubicBezTo>
                        <a:cubicBezTo>
                          <a:pt x="2373529" y="5047278"/>
                          <a:pt x="2305933" y="5013114"/>
                          <a:pt x="2200274" y="5016758"/>
                        </a:cubicBezTo>
                        <a:cubicBezTo>
                          <a:pt x="2108750" y="5033947"/>
                          <a:pt x="2008968" y="5027185"/>
                          <a:pt x="1955100" y="5016758"/>
                        </a:cubicBezTo>
                        <a:cubicBezTo>
                          <a:pt x="1896563" y="5003313"/>
                          <a:pt x="1701125" y="4981719"/>
                          <a:pt x="1640775" y="5016758"/>
                        </a:cubicBezTo>
                        <a:cubicBezTo>
                          <a:pt x="1552119" y="5060988"/>
                          <a:pt x="1392351" y="5041695"/>
                          <a:pt x="1291875" y="5016758"/>
                        </a:cubicBezTo>
                        <a:cubicBezTo>
                          <a:pt x="1152579" y="4986420"/>
                          <a:pt x="1174423" y="5014837"/>
                          <a:pt x="1081277" y="5016758"/>
                        </a:cubicBezTo>
                        <a:cubicBezTo>
                          <a:pt x="989778" y="5017746"/>
                          <a:pt x="971622" y="5029511"/>
                          <a:pt x="870680" y="5016758"/>
                        </a:cubicBezTo>
                        <a:cubicBezTo>
                          <a:pt x="783238" y="5005086"/>
                          <a:pt x="596353" y="5011573"/>
                          <a:pt x="487203" y="5016758"/>
                        </a:cubicBezTo>
                        <a:cubicBezTo>
                          <a:pt x="359606" y="5057515"/>
                          <a:pt x="173770" y="5053929"/>
                          <a:pt x="0" y="5016758"/>
                        </a:cubicBezTo>
                        <a:cubicBezTo>
                          <a:pt x="13505" y="4751032"/>
                          <a:pt x="-5982" y="4639941"/>
                          <a:pt x="0" y="4350246"/>
                        </a:cubicBezTo>
                        <a:cubicBezTo>
                          <a:pt x="-14982" y="4030931"/>
                          <a:pt x="909" y="3919195"/>
                          <a:pt x="0" y="3784068"/>
                        </a:cubicBezTo>
                        <a:cubicBezTo>
                          <a:pt x="14221" y="3581708"/>
                          <a:pt x="-9988" y="3244183"/>
                          <a:pt x="0" y="2967054"/>
                        </a:cubicBezTo>
                        <a:cubicBezTo>
                          <a:pt x="4642" y="2704213"/>
                          <a:pt x="-1941" y="2449501"/>
                          <a:pt x="0" y="2300542"/>
                        </a:cubicBezTo>
                        <a:cubicBezTo>
                          <a:pt x="44808" y="2162381"/>
                          <a:pt x="5371" y="1962414"/>
                          <a:pt x="0" y="1634029"/>
                        </a:cubicBezTo>
                        <a:cubicBezTo>
                          <a:pt x="9965" y="1307632"/>
                          <a:pt x="11250" y="1107752"/>
                          <a:pt x="0" y="967518"/>
                        </a:cubicBezTo>
                        <a:cubicBezTo>
                          <a:pt x="27869" y="787603"/>
                          <a:pt x="28595" y="220441"/>
                          <a:pt x="0" y="0"/>
                        </a:cubicBezTo>
                        <a:close/>
                      </a:path>
                      <a:path w="3457574" h="5016758" stroke="0" extrusionOk="0">
                        <a:moveTo>
                          <a:pt x="0" y="0"/>
                        </a:moveTo>
                        <a:cubicBezTo>
                          <a:pt x="89095" y="-251"/>
                          <a:pt x="157070" y="-24302"/>
                          <a:pt x="210597" y="0"/>
                        </a:cubicBezTo>
                        <a:cubicBezTo>
                          <a:pt x="259678" y="13631"/>
                          <a:pt x="321041" y="19139"/>
                          <a:pt x="421195" y="0"/>
                        </a:cubicBezTo>
                        <a:cubicBezTo>
                          <a:pt x="521067" y="-38846"/>
                          <a:pt x="657246" y="-19373"/>
                          <a:pt x="770095" y="0"/>
                        </a:cubicBezTo>
                        <a:cubicBezTo>
                          <a:pt x="904845" y="3329"/>
                          <a:pt x="1021096" y="-8070"/>
                          <a:pt x="1118996" y="0"/>
                        </a:cubicBezTo>
                        <a:cubicBezTo>
                          <a:pt x="1230762" y="28470"/>
                          <a:pt x="1288843" y="-8114"/>
                          <a:pt x="1433321" y="0"/>
                        </a:cubicBezTo>
                        <a:cubicBezTo>
                          <a:pt x="1579720" y="12624"/>
                          <a:pt x="1627683" y="16079"/>
                          <a:pt x="1678494" y="0"/>
                        </a:cubicBezTo>
                        <a:cubicBezTo>
                          <a:pt x="1735639" y="-10662"/>
                          <a:pt x="1815015" y="7298"/>
                          <a:pt x="1923668" y="0"/>
                        </a:cubicBezTo>
                        <a:cubicBezTo>
                          <a:pt x="2032817" y="7946"/>
                          <a:pt x="2206248" y="-30771"/>
                          <a:pt x="2307144" y="0"/>
                        </a:cubicBezTo>
                        <a:cubicBezTo>
                          <a:pt x="2407676" y="42809"/>
                          <a:pt x="2489270" y="-1175"/>
                          <a:pt x="2621469" y="0"/>
                        </a:cubicBezTo>
                        <a:cubicBezTo>
                          <a:pt x="2763510" y="-14819"/>
                          <a:pt x="2822303" y="26878"/>
                          <a:pt x="2901218" y="0"/>
                        </a:cubicBezTo>
                        <a:cubicBezTo>
                          <a:pt x="2969793" y="-23770"/>
                          <a:pt x="3111708" y="9321"/>
                          <a:pt x="3180968" y="0"/>
                        </a:cubicBezTo>
                        <a:cubicBezTo>
                          <a:pt x="3273243" y="-193"/>
                          <a:pt x="3371180" y="-29455"/>
                          <a:pt x="3457574" y="0"/>
                        </a:cubicBezTo>
                        <a:cubicBezTo>
                          <a:pt x="3446495" y="194477"/>
                          <a:pt x="3463956" y="351801"/>
                          <a:pt x="3457574" y="666511"/>
                        </a:cubicBezTo>
                        <a:cubicBezTo>
                          <a:pt x="3459121" y="906185"/>
                          <a:pt x="3426122" y="1162718"/>
                          <a:pt x="3457574" y="1433359"/>
                        </a:cubicBezTo>
                        <a:cubicBezTo>
                          <a:pt x="3446697" y="1671492"/>
                          <a:pt x="3449557" y="1739296"/>
                          <a:pt x="3457574" y="1999536"/>
                        </a:cubicBezTo>
                        <a:cubicBezTo>
                          <a:pt x="3466120" y="2255961"/>
                          <a:pt x="3467363" y="2378527"/>
                          <a:pt x="3457574" y="2565713"/>
                        </a:cubicBezTo>
                        <a:cubicBezTo>
                          <a:pt x="3445206" y="2748576"/>
                          <a:pt x="3483948" y="3012294"/>
                          <a:pt x="3457574" y="3232226"/>
                        </a:cubicBezTo>
                        <a:cubicBezTo>
                          <a:pt x="3449137" y="3402059"/>
                          <a:pt x="3440981" y="3595837"/>
                          <a:pt x="3457574" y="4049240"/>
                        </a:cubicBezTo>
                        <a:cubicBezTo>
                          <a:pt x="3508202" y="4456699"/>
                          <a:pt x="3449590" y="4668067"/>
                          <a:pt x="3457574" y="5016758"/>
                        </a:cubicBezTo>
                        <a:cubicBezTo>
                          <a:pt x="3366170" y="5029530"/>
                          <a:pt x="3295742" y="5009085"/>
                          <a:pt x="3246976" y="5016758"/>
                        </a:cubicBezTo>
                        <a:cubicBezTo>
                          <a:pt x="3178204" y="5014177"/>
                          <a:pt x="3139999" y="5015236"/>
                          <a:pt x="3036378" y="5016758"/>
                        </a:cubicBezTo>
                        <a:cubicBezTo>
                          <a:pt x="2995017" y="5014330"/>
                          <a:pt x="2857074" y="5033693"/>
                          <a:pt x="2791205" y="5016758"/>
                        </a:cubicBezTo>
                        <a:cubicBezTo>
                          <a:pt x="2712892" y="5002341"/>
                          <a:pt x="2567514" y="5021540"/>
                          <a:pt x="2442304" y="5016758"/>
                        </a:cubicBezTo>
                        <a:cubicBezTo>
                          <a:pt x="2333650" y="5001672"/>
                          <a:pt x="2282780" y="5023954"/>
                          <a:pt x="2197131" y="5016758"/>
                        </a:cubicBezTo>
                        <a:cubicBezTo>
                          <a:pt x="2099203" y="5018003"/>
                          <a:pt x="1962375" y="4988955"/>
                          <a:pt x="1882806" y="5016758"/>
                        </a:cubicBezTo>
                        <a:cubicBezTo>
                          <a:pt x="1792949" y="5027634"/>
                          <a:pt x="1709739" y="4998214"/>
                          <a:pt x="1637632" y="5016758"/>
                        </a:cubicBezTo>
                        <a:cubicBezTo>
                          <a:pt x="1551963" y="5020853"/>
                          <a:pt x="1426689" y="4997183"/>
                          <a:pt x="1323307" y="5016758"/>
                        </a:cubicBezTo>
                        <a:cubicBezTo>
                          <a:pt x="1251861" y="5041609"/>
                          <a:pt x="1162653" y="4998825"/>
                          <a:pt x="1043558" y="5016758"/>
                        </a:cubicBezTo>
                        <a:cubicBezTo>
                          <a:pt x="949295" y="5035749"/>
                          <a:pt x="870939" y="5042045"/>
                          <a:pt x="763809" y="5016758"/>
                        </a:cubicBezTo>
                        <a:cubicBezTo>
                          <a:pt x="672428" y="4989281"/>
                          <a:pt x="532806" y="4964935"/>
                          <a:pt x="380333" y="5016758"/>
                        </a:cubicBezTo>
                        <a:cubicBezTo>
                          <a:pt x="235395" y="5041263"/>
                          <a:pt x="161612" y="5057396"/>
                          <a:pt x="0" y="5016758"/>
                        </a:cubicBezTo>
                        <a:cubicBezTo>
                          <a:pt x="-5909" y="4849111"/>
                          <a:pt x="2576" y="4726370"/>
                          <a:pt x="0" y="4450581"/>
                        </a:cubicBezTo>
                        <a:cubicBezTo>
                          <a:pt x="-16549" y="4206603"/>
                          <a:pt x="-6911" y="4124276"/>
                          <a:pt x="0" y="3834237"/>
                        </a:cubicBezTo>
                        <a:cubicBezTo>
                          <a:pt x="13996" y="3516509"/>
                          <a:pt x="28593" y="3233827"/>
                          <a:pt x="0" y="3017222"/>
                        </a:cubicBezTo>
                        <a:cubicBezTo>
                          <a:pt x="14591" y="2809008"/>
                          <a:pt x="-22413" y="2671036"/>
                          <a:pt x="0" y="2350709"/>
                        </a:cubicBezTo>
                        <a:cubicBezTo>
                          <a:pt x="4843" y="2012804"/>
                          <a:pt x="7339" y="1938509"/>
                          <a:pt x="0" y="1734364"/>
                        </a:cubicBezTo>
                        <a:cubicBezTo>
                          <a:pt x="-6281" y="1546055"/>
                          <a:pt x="2343" y="1091711"/>
                          <a:pt x="0" y="917350"/>
                        </a:cubicBezTo>
                        <a:cubicBezTo>
                          <a:pt x="-69684" y="682004"/>
                          <a:pt x="5160" y="481924"/>
                          <a:pt x="0" y="0"/>
                        </a:cubicBezTo>
                        <a:close/>
                      </a:path>
                      <a:path w="3457574" h="5016758" fill="none" stroke="0" extrusionOk="0">
                        <a:moveTo>
                          <a:pt x="0" y="0"/>
                        </a:moveTo>
                        <a:cubicBezTo>
                          <a:pt x="143326" y="-33908"/>
                          <a:pt x="240584" y="38152"/>
                          <a:pt x="383476" y="0"/>
                        </a:cubicBezTo>
                        <a:cubicBezTo>
                          <a:pt x="503249" y="-46028"/>
                          <a:pt x="630405" y="1385"/>
                          <a:pt x="732376" y="0"/>
                        </a:cubicBezTo>
                        <a:cubicBezTo>
                          <a:pt x="827668" y="15611"/>
                          <a:pt x="859977" y="-18823"/>
                          <a:pt x="942974" y="0"/>
                        </a:cubicBezTo>
                        <a:cubicBezTo>
                          <a:pt x="1011396" y="39909"/>
                          <a:pt x="1127432" y="8527"/>
                          <a:pt x="1222723" y="0"/>
                        </a:cubicBezTo>
                        <a:cubicBezTo>
                          <a:pt x="1321485" y="-14963"/>
                          <a:pt x="1343831" y="-27569"/>
                          <a:pt x="1433321" y="0"/>
                        </a:cubicBezTo>
                        <a:cubicBezTo>
                          <a:pt x="1516369" y="29079"/>
                          <a:pt x="1680692" y="22686"/>
                          <a:pt x="1747646" y="0"/>
                        </a:cubicBezTo>
                        <a:cubicBezTo>
                          <a:pt x="1791783" y="-28532"/>
                          <a:pt x="1903336" y="-18551"/>
                          <a:pt x="2027395" y="0"/>
                        </a:cubicBezTo>
                        <a:cubicBezTo>
                          <a:pt x="2135377" y="-3854"/>
                          <a:pt x="2221139" y="-20246"/>
                          <a:pt x="2272569" y="0"/>
                        </a:cubicBezTo>
                        <a:cubicBezTo>
                          <a:pt x="2331026" y="17208"/>
                          <a:pt x="2428145" y="-35658"/>
                          <a:pt x="2483166" y="0"/>
                        </a:cubicBezTo>
                        <a:cubicBezTo>
                          <a:pt x="2547513" y="15938"/>
                          <a:pt x="2749043" y="-24860"/>
                          <a:pt x="2832067" y="0"/>
                        </a:cubicBezTo>
                        <a:cubicBezTo>
                          <a:pt x="2951834" y="56618"/>
                          <a:pt x="3219222" y="-21321"/>
                          <a:pt x="3457574" y="0"/>
                        </a:cubicBezTo>
                        <a:cubicBezTo>
                          <a:pt x="3477698" y="177180"/>
                          <a:pt x="3434226" y="323318"/>
                          <a:pt x="3457574" y="666511"/>
                        </a:cubicBezTo>
                        <a:cubicBezTo>
                          <a:pt x="3440568" y="981673"/>
                          <a:pt x="3434639" y="1090311"/>
                          <a:pt x="3457574" y="1232689"/>
                        </a:cubicBezTo>
                        <a:cubicBezTo>
                          <a:pt x="3438268" y="1355497"/>
                          <a:pt x="3462822" y="1774486"/>
                          <a:pt x="3457574" y="1949368"/>
                        </a:cubicBezTo>
                        <a:cubicBezTo>
                          <a:pt x="3468967" y="2121979"/>
                          <a:pt x="3473640" y="2333102"/>
                          <a:pt x="3457574" y="2515546"/>
                        </a:cubicBezTo>
                        <a:cubicBezTo>
                          <a:pt x="3452093" y="2685057"/>
                          <a:pt x="3425128" y="3042485"/>
                          <a:pt x="3457574" y="3232226"/>
                        </a:cubicBezTo>
                        <a:cubicBezTo>
                          <a:pt x="3456972" y="3398182"/>
                          <a:pt x="3445650" y="3557954"/>
                          <a:pt x="3457574" y="3798402"/>
                        </a:cubicBezTo>
                        <a:cubicBezTo>
                          <a:pt x="3402467" y="3982558"/>
                          <a:pt x="3460611" y="4576779"/>
                          <a:pt x="3457574" y="5016758"/>
                        </a:cubicBezTo>
                        <a:cubicBezTo>
                          <a:pt x="3343897" y="5017743"/>
                          <a:pt x="3241321" y="5067691"/>
                          <a:pt x="3108673" y="5016758"/>
                        </a:cubicBezTo>
                        <a:cubicBezTo>
                          <a:pt x="2976940" y="5011084"/>
                          <a:pt x="2876402" y="5046474"/>
                          <a:pt x="2759772" y="5016758"/>
                        </a:cubicBezTo>
                        <a:cubicBezTo>
                          <a:pt x="2643888" y="5017188"/>
                          <a:pt x="2524826" y="4990186"/>
                          <a:pt x="2445447" y="5016758"/>
                        </a:cubicBezTo>
                        <a:cubicBezTo>
                          <a:pt x="2349009" y="5058297"/>
                          <a:pt x="2312381" y="5001360"/>
                          <a:pt x="2200274" y="5016758"/>
                        </a:cubicBezTo>
                        <a:cubicBezTo>
                          <a:pt x="2094001" y="5036230"/>
                          <a:pt x="2017886" y="5026375"/>
                          <a:pt x="1955100" y="5016758"/>
                        </a:cubicBezTo>
                        <a:cubicBezTo>
                          <a:pt x="1913711" y="5009631"/>
                          <a:pt x="1693914" y="4975545"/>
                          <a:pt x="1640775" y="5016758"/>
                        </a:cubicBezTo>
                        <a:cubicBezTo>
                          <a:pt x="1561807" y="5021644"/>
                          <a:pt x="1412514" y="5052451"/>
                          <a:pt x="1291875" y="5016758"/>
                        </a:cubicBezTo>
                        <a:cubicBezTo>
                          <a:pt x="1154554" y="4985782"/>
                          <a:pt x="1175659" y="5010636"/>
                          <a:pt x="1081277" y="5016758"/>
                        </a:cubicBezTo>
                        <a:cubicBezTo>
                          <a:pt x="985039" y="5017600"/>
                          <a:pt x="968832" y="5033081"/>
                          <a:pt x="870680" y="5016758"/>
                        </a:cubicBezTo>
                        <a:cubicBezTo>
                          <a:pt x="770589" y="5024506"/>
                          <a:pt x="627353" y="4997790"/>
                          <a:pt x="487203" y="5016758"/>
                        </a:cubicBezTo>
                        <a:cubicBezTo>
                          <a:pt x="367754" y="5033596"/>
                          <a:pt x="191970" y="5072293"/>
                          <a:pt x="0" y="5016758"/>
                        </a:cubicBezTo>
                        <a:cubicBezTo>
                          <a:pt x="15874" y="4735397"/>
                          <a:pt x="7771" y="4652372"/>
                          <a:pt x="0" y="4350246"/>
                        </a:cubicBezTo>
                        <a:cubicBezTo>
                          <a:pt x="-28687" y="4060717"/>
                          <a:pt x="-15917" y="3935455"/>
                          <a:pt x="0" y="3784068"/>
                        </a:cubicBezTo>
                        <a:cubicBezTo>
                          <a:pt x="14639" y="3663783"/>
                          <a:pt x="-54391" y="3279132"/>
                          <a:pt x="0" y="2967054"/>
                        </a:cubicBezTo>
                        <a:cubicBezTo>
                          <a:pt x="37461" y="2687195"/>
                          <a:pt x="11554" y="2414412"/>
                          <a:pt x="0" y="2300542"/>
                        </a:cubicBezTo>
                        <a:cubicBezTo>
                          <a:pt x="-13626" y="2138532"/>
                          <a:pt x="28856" y="1958138"/>
                          <a:pt x="0" y="1634029"/>
                        </a:cubicBezTo>
                        <a:cubicBezTo>
                          <a:pt x="7254" y="1282232"/>
                          <a:pt x="29316" y="1104877"/>
                          <a:pt x="0" y="967518"/>
                        </a:cubicBezTo>
                        <a:cubicBezTo>
                          <a:pt x="-131" y="851199"/>
                          <a:pt x="-14708" y="2156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latin typeface="Century Gothic" panose="020B0502020202020204" pitchFamily="34" charset="0"/>
              </a:rPr>
              <a:t>Common themes: Love, Friendship, Grief, Family, Guilt, Money, Bravery, Individuality</a:t>
            </a:r>
          </a:p>
        </p:txBody>
      </p:sp>
      <p:pic>
        <p:nvPicPr>
          <p:cNvPr id="2050" name="Picture 2" descr="My Sister Lives on the Mantelpiece by Annabel Pitcher  (9781780225043/Paperback) | LoveReading">
            <a:extLst>
              <a:ext uri="{FF2B5EF4-FFF2-40B4-BE49-F238E27FC236}">
                <a16:creationId xmlns:a16="http://schemas.microsoft.com/office/drawing/2014/main" id="{A0AF2DDF-D111-4B64-A584-0DF9BEFE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98840"/>
            <a:ext cx="3219449" cy="49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807D0C64-0684-4564-AE74-55784503B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9735"/>
            <a:ext cx="2067339" cy="599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Big Question:</a:t>
            </a:r>
          </a:p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a theme?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Key Vocabulary: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Friendship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Jamie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Pitcher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Grief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Racism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Apply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2D6E-F03B-4B25-ABE7-C6BE4BF2BA31}"/>
              </a:ext>
            </a:extLst>
          </p:cNvPr>
          <p:cNvSpPr/>
          <p:nvPr/>
        </p:nvSpPr>
        <p:spPr>
          <a:xfrm>
            <a:off x="2743200" y="164371"/>
            <a:ext cx="8701088" cy="13234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One key theme is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03864-B2B7-418B-81A3-7FA097CC3990}"/>
              </a:ext>
            </a:extLst>
          </p:cNvPr>
          <p:cNvSpPr txBox="1"/>
          <p:nvPr/>
        </p:nvSpPr>
        <p:spPr>
          <a:xfrm>
            <a:off x="2871786" y="1916442"/>
            <a:ext cx="8701088" cy="1323439"/>
          </a:xfrm>
          <a:custGeom>
            <a:avLst/>
            <a:gdLst>
              <a:gd name="connsiteX0" fmla="*/ 0 w 8701088"/>
              <a:gd name="connsiteY0" fmla="*/ 0 h 1323439"/>
              <a:gd name="connsiteX1" fmla="*/ 965029 w 8701088"/>
              <a:gd name="connsiteY1" fmla="*/ 0 h 1323439"/>
              <a:gd name="connsiteX2" fmla="*/ 1843048 w 8701088"/>
              <a:gd name="connsiteY2" fmla="*/ 0 h 1323439"/>
              <a:gd name="connsiteX3" fmla="*/ 2373023 w 8701088"/>
              <a:gd name="connsiteY3" fmla="*/ 0 h 1323439"/>
              <a:gd name="connsiteX4" fmla="*/ 3077021 w 8701088"/>
              <a:gd name="connsiteY4" fmla="*/ 0 h 1323439"/>
              <a:gd name="connsiteX5" fmla="*/ 3606996 w 8701088"/>
              <a:gd name="connsiteY5" fmla="*/ 0 h 1323439"/>
              <a:gd name="connsiteX6" fmla="*/ 4398004 w 8701088"/>
              <a:gd name="connsiteY6" fmla="*/ 0 h 1323439"/>
              <a:gd name="connsiteX7" fmla="*/ 5102001 w 8701088"/>
              <a:gd name="connsiteY7" fmla="*/ 0 h 1323439"/>
              <a:gd name="connsiteX8" fmla="*/ 5718987 w 8701088"/>
              <a:gd name="connsiteY8" fmla="*/ 0 h 1323439"/>
              <a:gd name="connsiteX9" fmla="*/ 6248963 w 8701088"/>
              <a:gd name="connsiteY9" fmla="*/ 0 h 1323439"/>
              <a:gd name="connsiteX10" fmla="*/ 7126981 w 8701088"/>
              <a:gd name="connsiteY10" fmla="*/ 0 h 1323439"/>
              <a:gd name="connsiteX11" fmla="*/ 8701088 w 8701088"/>
              <a:gd name="connsiteY11" fmla="*/ 0 h 1323439"/>
              <a:gd name="connsiteX12" fmla="*/ 8701088 w 8701088"/>
              <a:gd name="connsiteY12" fmla="*/ 175828 h 1323439"/>
              <a:gd name="connsiteX13" fmla="*/ 8701088 w 8701088"/>
              <a:gd name="connsiteY13" fmla="*/ 325187 h 1323439"/>
              <a:gd name="connsiteX14" fmla="*/ 8701088 w 8701088"/>
              <a:gd name="connsiteY14" fmla="*/ 514250 h 1323439"/>
              <a:gd name="connsiteX15" fmla="*/ 8701088 w 8701088"/>
              <a:gd name="connsiteY15" fmla="*/ 663610 h 1323439"/>
              <a:gd name="connsiteX16" fmla="*/ 8701088 w 8701088"/>
              <a:gd name="connsiteY16" fmla="*/ 852672 h 1323439"/>
              <a:gd name="connsiteX17" fmla="*/ 8701088 w 8701088"/>
              <a:gd name="connsiteY17" fmla="*/ 1002032 h 1323439"/>
              <a:gd name="connsiteX18" fmla="*/ 8701088 w 8701088"/>
              <a:gd name="connsiteY18" fmla="*/ 1323439 h 1323439"/>
              <a:gd name="connsiteX19" fmla="*/ 7823069 w 8701088"/>
              <a:gd name="connsiteY19" fmla="*/ 1323439 h 1323439"/>
              <a:gd name="connsiteX20" fmla="*/ 6945050 w 8701088"/>
              <a:gd name="connsiteY20" fmla="*/ 1323439 h 1323439"/>
              <a:gd name="connsiteX21" fmla="*/ 6154042 w 8701088"/>
              <a:gd name="connsiteY21" fmla="*/ 1323439 h 1323439"/>
              <a:gd name="connsiteX22" fmla="*/ 5537056 w 8701088"/>
              <a:gd name="connsiteY22" fmla="*/ 1323439 h 1323439"/>
              <a:gd name="connsiteX23" fmla="*/ 4920069 w 8701088"/>
              <a:gd name="connsiteY23" fmla="*/ 1323439 h 1323439"/>
              <a:gd name="connsiteX24" fmla="*/ 4129061 w 8701088"/>
              <a:gd name="connsiteY24" fmla="*/ 1323439 h 1323439"/>
              <a:gd name="connsiteX25" fmla="*/ 3251043 w 8701088"/>
              <a:gd name="connsiteY25" fmla="*/ 1323439 h 1323439"/>
              <a:gd name="connsiteX26" fmla="*/ 2721067 w 8701088"/>
              <a:gd name="connsiteY26" fmla="*/ 1323439 h 1323439"/>
              <a:gd name="connsiteX27" fmla="*/ 2191092 w 8701088"/>
              <a:gd name="connsiteY27" fmla="*/ 1323439 h 1323439"/>
              <a:gd name="connsiteX28" fmla="*/ 1226062 w 8701088"/>
              <a:gd name="connsiteY28" fmla="*/ 1323439 h 1323439"/>
              <a:gd name="connsiteX29" fmla="*/ 0 w 8701088"/>
              <a:gd name="connsiteY29" fmla="*/ 1323439 h 1323439"/>
              <a:gd name="connsiteX30" fmla="*/ 0 w 8701088"/>
              <a:gd name="connsiteY30" fmla="*/ 1147610 h 1323439"/>
              <a:gd name="connsiteX31" fmla="*/ 0 w 8701088"/>
              <a:gd name="connsiteY31" fmla="*/ 998251 h 1323439"/>
              <a:gd name="connsiteX32" fmla="*/ 0 w 8701088"/>
              <a:gd name="connsiteY32" fmla="*/ 782719 h 1323439"/>
              <a:gd name="connsiteX33" fmla="*/ 0 w 8701088"/>
              <a:gd name="connsiteY33" fmla="*/ 606891 h 1323439"/>
              <a:gd name="connsiteX34" fmla="*/ 0 w 8701088"/>
              <a:gd name="connsiteY34" fmla="*/ 431062 h 1323439"/>
              <a:gd name="connsiteX35" fmla="*/ 0 w 8701088"/>
              <a:gd name="connsiteY35" fmla="*/ 255234 h 1323439"/>
              <a:gd name="connsiteX36" fmla="*/ 0 w 8701088"/>
              <a:gd name="connsiteY36" fmla="*/ 0 h 1323439"/>
              <a:gd name="connsiteX0" fmla="*/ 0 w 8701088"/>
              <a:gd name="connsiteY0" fmla="*/ 0 h 1323439"/>
              <a:gd name="connsiteX1" fmla="*/ 529975 w 8701088"/>
              <a:gd name="connsiteY1" fmla="*/ 0 h 1323439"/>
              <a:gd name="connsiteX2" fmla="*/ 1059950 w 8701088"/>
              <a:gd name="connsiteY2" fmla="*/ 0 h 1323439"/>
              <a:gd name="connsiteX3" fmla="*/ 1937969 w 8701088"/>
              <a:gd name="connsiteY3" fmla="*/ 0 h 1323439"/>
              <a:gd name="connsiteX4" fmla="*/ 2815988 w 8701088"/>
              <a:gd name="connsiteY4" fmla="*/ 0 h 1323439"/>
              <a:gd name="connsiteX5" fmla="*/ 3606996 w 8701088"/>
              <a:gd name="connsiteY5" fmla="*/ 0 h 1323439"/>
              <a:gd name="connsiteX6" fmla="*/ 4223982 w 8701088"/>
              <a:gd name="connsiteY6" fmla="*/ 0 h 1323439"/>
              <a:gd name="connsiteX7" fmla="*/ 4840969 w 8701088"/>
              <a:gd name="connsiteY7" fmla="*/ 0 h 1323439"/>
              <a:gd name="connsiteX8" fmla="*/ 5805998 w 8701088"/>
              <a:gd name="connsiteY8" fmla="*/ 0 h 1323439"/>
              <a:gd name="connsiteX9" fmla="*/ 6597007 w 8701088"/>
              <a:gd name="connsiteY9" fmla="*/ 0 h 1323439"/>
              <a:gd name="connsiteX10" fmla="*/ 7301003 w 8701088"/>
              <a:gd name="connsiteY10" fmla="*/ 0 h 1323439"/>
              <a:gd name="connsiteX11" fmla="*/ 7653002 w 8701088"/>
              <a:gd name="connsiteY11" fmla="*/ 0 h 1323439"/>
              <a:gd name="connsiteX12" fmla="*/ 8005001 w 8701088"/>
              <a:gd name="connsiteY12" fmla="*/ 0 h 1323439"/>
              <a:gd name="connsiteX13" fmla="*/ 8701088 w 8701088"/>
              <a:gd name="connsiteY13" fmla="*/ 0 h 1323439"/>
              <a:gd name="connsiteX14" fmla="*/ 8701088 w 8701088"/>
              <a:gd name="connsiteY14" fmla="*/ 175828 h 1323439"/>
              <a:gd name="connsiteX15" fmla="*/ 8701088 w 8701088"/>
              <a:gd name="connsiteY15" fmla="*/ 378125 h 1323439"/>
              <a:gd name="connsiteX16" fmla="*/ 8701088 w 8701088"/>
              <a:gd name="connsiteY16" fmla="*/ 527485 h 1323439"/>
              <a:gd name="connsiteX17" fmla="*/ 8701088 w 8701088"/>
              <a:gd name="connsiteY17" fmla="*/ 676844 h 1323439"/>
              <a:gd name="connsiteX18" fmla="*/ 8701088 w 8701088"/>
              <a:gd name="connsiteY18" fmla="*/ 852672 h 1323439"/>
              <a:gd name="connsiteX19" fmla="*/ 8701088 w 8701088"/>
              <a:gd name="connsiteY19" fmla="*/ 1068204 h 1323439"/>
              <a:gd name="connsiteX20" fmla="*/ 8701088 w 8701088"/>
              <a:gd name="connsiteY20" fmla="*/ 1323439 h 1323439"/>
              <a:gd name="connsiteX21" fmla="*/ 8171112 w 8701088"/>
              <a:gd name="connsiteY21" fmla="*/ 1323439 h 1323439"/>
              <a:gd name="connsiteX22" fmla="*/ 7641137 w 8701088"/>
              <a:gd name="connsiteY22" fmla="*/ 1323439 h 1323439"/>
              <a:gd name="connsiteX23" fmla="*/ 7024151 w 8701088"/>
              <a:gd name="connsiteY23" fmla="*/ 1323439 h 1323439"/>
              <a:gd name="connsiteX24" fmla="*/ 6146131 w 8701088"/>
              <a:gd name="connsiteY24" fmla="*/ 1323439 h 1323439"/>
              <a:gd name="connsiteX25" fmla="*/ 5529145 w 8701088"/>
              <a:gd name="connsiteY25" fmla="*/ 1323439 h 1323439"/>
              <a:gd name="connsiteX26" fmla="*/ 4738138 w 8701088"/>
              <a:gd name="connsiteY26" fmla="*/ 1323439 h 1323439"/>
              <a:gd name="connsiteX27" fmla="*/ 4121152 w 8701088"/>
              <a:gd name="connsiteY27" fmla="*/ 1323439 h 1323439"/>
              <a:gd name="connsiteX28" fmla="*/ 3330143 w 8701088"/>
              <a:gd name="connsiteY28" fmla="*/ 1323439 h 1323439"/>
              <a:gd name="connsiteX29" fmla="*/ 2626146 w 8701088"/>
              <a:gd name="connsiteY29" fmla="*/ 1323439 h 1323439"/>
              <a:gd name="connsiteX30" fmla="*/ 1922149 w 8701088"/>
              <a:gd name="connsiteY30" fmla="*/ 1323439 h 1323439"/>
              <a:gd name="connsiteX31" fmla="*/ 957119 w 8701088"/>
              <a:gd name="connsiteY31" fmla="*/ 1323439 h 1323439"/>
              <a:gd name="connsiteX32" fmla="*/ 0 w 8701088"/>
              <a:gd name="connsiteY32" fmla="*/ 1323439 h 1323439"/>
              <a:gd name="connsiteX33" fmla="*/ 0 w 8701088"/>
              <a:gd name="connsiteY33" fmla="*/ 1174079 h 1323439"/>
              <a:gd name="connsiteX34" fmla="*/ 0 w 8701088"/>
              <a:gd name="connsiteY34" fmla="*/ 1011485 h 1323439"/>
              <a:gd name="connsiteX35" fmla="*/ 0 w 8701088"/>
              <a:gd name="connsiteY35" fmla="*/ 795954 h 1323439"/>
              <a:gd name="connsiteX36" fmla="*/ 0 w 8701088"/>
              <a:gd name="connsiteY36" fmla="*/ 620125 h 1323439"/>
              <a:gd name="connsiteX37" fmla="*/ 0 w 8701088"/>
              <a:gd name="connsiteY37" fmla="*/ 457531 h 1323439"/>
              <a:gd name="connsiteX38" fmla="*/ 0 w 8701088"/>
              <a:gd name="connsiteY38" fmla="*/ 242000 h 1323439"/>
              <a:gd name="connsiteX39" fmla="*/ 0 w 8701088"/>
              <a:gd name="connsiteY39" fmla="*/ 0 h 1323439"/>
              <a:gd name="connsiteX0" fmla="*/ 0 w 8701088"/>
              <a:gd name="connsiteY0" fmla="*/ 0 h 1323439"/>
              <a:gd name="connsiteX1" fmla="*/ 965029 w 8701088"/>
              <a:gd name="connsiteY1" fmla="*/ 0 h 1323439"/>
              <a:gd name="connsiteX2" fmla="*/ 1843048 w 8701088"/>
              <a:gd name="connsiteY2" fmla="*/ 0 h 1323439"/>
              <a:gd name="connsiteX3" fmla="*/ 2373023 w 8701088"/>
              <a:gd name="connsiteY3" fmla="*/ 0 h 1323439"/>
              <a:gd name="connsiteX4" fmla="*/ 3077021 w 8701088"/>
              <a:gd name="connsiteY4" fmla="*/ 0 h 1323439"/>
              <a:gd name="connsiteX5" fmla="*/ 3606996 w 8701088"/>
              <a:gd name="connsiteY5" fmla="*/ 0 h 1323439"/>
              <a:gd name="connsiteX6" fmla="*/ 4398004 w 8701088"/>
              <a:gd name="connsiteY6" fmla="*/ 0 h 1323439"/>
              <a:gd name="connsiteX7" fmla="*/ 5102001 w 8701088"/>
              <a:gd name="connsiteY7" fmla="*/ 0 h 1323439"/>
              <a:gd name="connsiteX8" fmla="*/ 5718987 w 8701088"/>
              <a:gd name="connsiteY8" fmla="*/ 0 h 1323439"/>
              <a:gd name="connsiteX9" fmla="*/ 6248963 w 8701088"/>
              <a:gd name="connsiteY9" fmla="*/ 0 h 1323439"/>
              <a:gd name="connsiteX10" fmla="*/ 7126981 w 8701088"/>
              <a:gd name="connsiteY10" fmla="*/ 0 h 1323439"/>
              <a:gd name="connsiteX11" fmla="*/ 8701088 w 8701088"/>
              <a:gd name="connsiteY11" fmla="*/ 0 h 1323439"/>
              <a:gd name="connsiteX12" fmla="*/ 8701088 w 8701088"/>
              <a:gd name="connsiteY12" fmla="*/ 175828 h 1323439"/>
              <a:gd name="connsiteX13" fmla="*/ 8701088 w 8701088"/>
              <a:gd name="connsiteY13" fmla="*/ 325187 h 1323439"/>
              <a:gd name="connsiteX14" fmla="*/ 8701088 w 8701088"/>
              <a:gd name="connsiteY14" fmla="*/ 514250 h 1323439"/>
              <a:gd name="connsiteX15" fmla="*/ 8701088 w 8701088"/>
              <a:gd name="connsiteY15" fmla="*/ 663610 h 1323439"/>
              <a:gd name="connsiteX16" fmla="*/ 8701088 w 8701088"/>
              <a:gd name="connsiteY16" fmla="*/ 852672 h 1323439"/>
              <a:gd name="connsiteX17" fmla="*/ 8701088 w 8701088"/>
              <a:gd name="connsiteY17" fmla="*/ 1002032 h 1323439"/>
              <a:gd name="connsiteX18" fmla="*/ 8701088 w 8701088"/>
              <a:gd name="connsiteY18" fmla="*/ 1323439 h 1323439"/>
              <a:gd name="connsiteX19" fmla="*/ 7823069 w 8701088"/>
              <a:gd name="connsiteY19" fmla="*/ 1323439 h 1323439"/>
              <a:gd name="connsiteX20" fmla="*/ 6945050 w 8701088"/>
              <a:gd name="connsiteY20" fmla="*/ 1323439 h 1323439"/>
              <a:gd name="connsiteX21" fmla="*/ 6154042 w 8701088"/>
              <a:gd name="connsiteY21" fmla="*/ 1323439 h 1323439"/>
              <a:gd name="connsiteX22" fmla="*/ 5537056 w 8701088"/>
              <a:gd name="connsiteY22" fmla="*/ 1323439 h 1323439"/>
              <a:gd name="connsiteX23" fmla="*/ 4920069 w 8701088"/>
              <a:gd name="connsiteY23" fmla="*/ 1323439 h 1323439"/>
              <a:gd name="connsiteX24" fmla="*/ 4129061 w 8701088"/>
              <a:gd name="connsiteY24" fmla="*/ 1323439 h 1323439"/>
              <a:gd name="connsiteX25" fmla="*/ 3251043 w 8701088"/>
              <a:gd name="connsiteY25" fmla="*/ 1323439 h 1323439"/>
              <a:gd name="connsiteX26" fmla="*/ 2721067 w 8701088"/>
              <a:gd name="connsiteY26" fmla="*/ 1323439 h 1323439"/>
              <a:gd name="connsiteX27" fmla="*/ 2191092 w 8701088"/>
              <a:gd name="connsiteY27" fmla="*/ 1323439 h 1323439"/>
              <a:gd name="connsiteX28" fmla="*/ 1226062 w 8701088"/>
              <a:gd name="connsiteY28" fmla="*/ 1323439 h 1323439"/>
              <a:gd name="connsiteX29" fmla="*/ 0 w 8701088"/>
              <a:gd name="connsiteY29" fmla="*/ 1323439 h 1323439"/>
              <a:gd name="connsiteX30" fmla="*/ 0 w 8701088"/>
              <a:gd name="connsiteY30" fmla="*/ 1147610 h 1323439"/>
              <a:gd name="connsiteX31" fmla="*/ 0 w 8701088"/>
              <a:gd name="connsiteY31" fmla="*/ 998251 h 1323439"/>
              <a:gd name="connsiteX32" fmla="*/ 0 w 8701088"/>
              <a:gd name="connsiteY32" fmla="*/ 782719 h 1323439"/>
              <a:gd name="connsiteX33" fmla="*/ 0 w 8701088"/>
              <a:gd name="connsiteY33" fmla="*/ 606891 h 1323439"/>
              <a:gd name="connsiteX34" fmla="*/ 0 w 8701088"/>
              <a:gd name="connsiteY34" fmla="*/ 431062 h 1323439"/>
              <a:gd name="connsiteX35" fmla="*/ 0 w 8701088"/>
              <a:gd name="connsiteY35" fmla="*/ 255234 h 1323439"/>
              <a:gd name="connsiteX36" fmla="*/ 0 w 8701088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701088" h="1323439" fill="none" extrusionOk="0">
                <a:moveTo>
                  <a:pt x="0" y="0"/>
                </a:moveTo>
                <a:cubicBezTo>
                  <a:pt x="454821" y="15697"/>
                  <a:pt x="662682" y="20211"/>
                  <a:pt x="965029" y="0"/>
                </a:cubicBezTo>
                <a:cubicBezTo>
                  <a:pt x="1262593" y="-33192"/>
                  <a:pt x="1633467" y="-1398"/>
                  <a:pt x="1843048" y="0"/>
                </a:cubicBezTo>
                <a:cubicBezTo>
                  <a:pt x="2079763" y="28647"/>
                  <a:pt x="2191448" y="-28020"/>
                  <a:pt x="2373023" y="0"/>
                </a:cubicBezTo>
                <a:cubicBezTo>
                  <a:pt x="2527336" y="8975"/>
                  <a:pt x="2886393" y="3296"/>
                  <a:pt x="3077021" y="0"/>
                </a:cubicBezTo>
                <a:cubicBezTo>
                  <a:pt x="3307014" y="-9244"/>
                  <a:pt x="3363964" y="3121"/>
                  <a:pt x="3606996" y="0"/>
                </a:cubicBezTo>
                <a:cubicBezTo>
                  <a:pt x="3844868" y="69370"/>
                  <a:pt x="4215790" y="-35708"/>
                  <a:pt x="4398004" y="0"/>
                </a:cubicBezTo>
                <a:cubicBezTo>
                  <a:pt x="4538637" y="-47357"/>
                  <a:pt x="4829411" y="20018"/>
                  <a:pt x="5102001" y="0"/>
                </a:cubicBezTo>
                <a:cubicBezTo>
                  <a:pt x="5408376" y="-5290"/>
                  <a:pt x="5431990" y="12022"/>
                  <a:pt x="5718987" y="0"/>
                </a:cubicBezTo>
                <a:cubicBezTo>
                  <a:pt x="5858218" y="18909"/>
                  <a:pt x="6103797" y="-5590"/>
                  <a:pt x="6248963" y="0"/>
                </a:cubicBezTo>
                <a:cubicBezTo>
                  <a:pt x="6415948" y="-2988"/>
                  <a:pt x="6948672" y="-51664"/>
                  <a:pt x="7126981" y="0"/>
                </a:cubicBezTo>
                <a:cubicBezTo>
                  <a:pt x="7147169" y="-10508"/>
                  <a:pt x="7910640" y="-137261"/>
                  <a:pt x="8701088" y="0"/>
                </a:cubicBezTo>
                <a:cubicBezTo>
                  <a:pt x="8706178" y="37395"/>
                  <a:pt x="8719456" y="92646"/>
                  <a:pt x="8701088" y="175828"/>
                </a:cubicBezTo>
                <a:cubicBezTo>
                  <a:pt x="8685412" y="252140"/>
                  <a:pt x="8675620" y="289779"/>
                  <a:pt x="8701088" y="325187"/>
                </a:cubicBezTo>
                <a:cubicBezTo>
                  <a:pt x="8715019" y="360405"/>
                  <a:pt x="8732087" y="468846"/>
                  <a:pt x="8701088" y="514250"/>
                </a:cubicBezTo>
                <a:cubicBezTo>
                  <a:pt x="8667102" y="571460"/>
                  <a:pt x="8709266" y="624692"/>
                  <a:pt x="8701088" y="663610"/>
                </a:cubicBezTo>
                <a:cubicBezTo>
                  <a:pt x="8684274" y="708522"/>
                  <a:pt x="8676384" y="808704"/>
                  <a:pt x="8701088" y="852672"/>
                </a:cubicBezTo>
                <a:cubicBezTo>
                  <a:pt x="8710126" y="911979"/>
                  <a:pt x="8681237" y="964521"/>
                  <a:pt x="8701088" y="1002032"/>
                </a:cubicBezTo>
                <a:cubicBezTo>
                  <a:pt x="8738132" y="1087052"/>
                  <a:pt x="8711831" y="1215966"/>
                  <a:pt x="8701088" y="1323439"/>
                </a:cubicBezTo>
                <a:cubicBezTo>
                  <a:pt x="8456373" y="1337894"/>
                  <a:pt x="8192763" y="1328916"/>
                  <a:pt x="7823069" y="1323439"/>
                </a:cubicBezTo>
                <a:cubicBezTo>
                  <a:pt x="7462839" y="1318950"/>
                  <a:pt x="7215016" y="1337671"/>
                  <a:pt x="6945050" y="1323439"/>
                </a:cubicBezTo>
                <a:cubicBezTo>
                  <a:pt x="6598848" y="1356098"/>
                  <a:pt x="6384480" y="1299625"/>
                  <a:pt x="6154042" y="1323439"/>
                </a:cubicBezTo>
                <a:cubicBezTo>
                  <a:pt x="5957430" y="1362203"/>
                  <a:pt x="5805060" y="1343397"/>
                  <a:pt x="5537056" y="1323439"/>
                </a:cubicBezTo>
                <a:cubicBezTo>
                  <a:pt x="5298776" y="1327536"/>
                  <a:pt x="5045623" y="1327121"/>
                  <a:pt x="4920069" y="1323439"/>
                </a:cubicBezTo>
                <a:cubicBezTo>
                  <a:pt x="4757449" y="1271961"/>
                  <a:pt x="4267170" y="1303016"/>
                  <a:pt x="4129061" y="1323439"/>
                </a:cubicBezTo>
                <a:cubicBezTo>
                  <a:pt x="3877537" y="1351016"/>
                  <a:pt x="3501833" y="1321288"/>
                  <a:pt x="3251043" y="1323439"/>
                </a:cubicBezTo>
                <a:cubicBezTo>
                  <a:pt x="2907167" y="1315927"/>
                  <a:pt x="2956054" y="1327440"/>
                  <a:pt x="2721067" y="1323439"/>
                </a:cubicBezTo>
                <a:cubicBezTo>
                  <a:pt x="2493458" y="1312357"/>
                  <a:pt x="2452316" y="1323668"/>
                  <a:pt x="2191092" y="1323439"/>
                </a:cubicBezTo>
                <a:cubicBezTo>
                  <a:pt x="1953041" y="1351724"/>
                  <a:pt x="1514332" y="1383845"/>
                  <a:pt x="1226062" y="1323439"/>
                </a:cubicBezTo>
                <a:cubicBezTo>
                  <a:pt x="857226" y="1389789"/>
                  <a:pt x="498118" y="1344063"/>
                  <a:pt x="0" y="1323439"/>
                </a:cubicBezTo>
                <a:cubicBezTo>
                  <a:pt x="25841" y="1251559"/>
                  <a:pt x="15873" y="1224604"/>
                  <a:pt x="0" y="1147610"/>
                </a:cubicBezTo>
                <a:cubicBezTo>
                  <a:pt x="-18891" y="1057273"/>
                  <a:pt x="1089" y="1026896"/>
                  <a:pt x="0" y="998251"/>
                </a:cubicBezTo>
                <a:cubicBezTo>
                  <a:pt x="13405" y="948640"/>
                  <a:pt x="-32890" y="862553"/>
                  <a:pt x="0" y="782719"/>
                </a:cubicBezTo>
                <a:cubicBezTo>
                  <a:pt x="38580" y="714283"/>
                  <a:pt x="-4218" y="650807"/>
                  <a:pt x="0" y="606891"/>
                </a:cubicBezTo>
                <a:cubicBezTo>
                  <a:pt x="22675" y="569831"/>
                  <a:pt x="-22473" y="525333"/>
                  <a:pt x="0" y="431062"/>
                </a:cubicBezTo>
                <a:cubicBezTo>
                  <a:pt x="33411" y="357441"/>
                  <a:pt x="27339" y="287570"/>
                  <a:pt x="0" y="255234"/>
                </a:cubicBezTo>
                <a:cubicBezTo>
                  <a:pt x="-11479" y="210351"/>
                  <a:pt x="17156" y="59582"/>
                  <a:pt x="0" y="0"/>
                </a:cubicBezTo>
                <a:close/>
              </a:path>
              <a:path w="8701088" h="1323439" stroke="0" extrusionOk="0">
                <a:moveTo>
                  <a:pt x="0" y="0"/>
                </a:moveTo>
                <a:cubicBezTo>
                  <a:pt x="252580" y="-9622"/>
                  <a:pt x="381152" y="-31997"/>
                  <a:pt x="529975" y="0"/>
                </a:cubicBezTo>
                <a:cubicBezTo>
                  <a:pt x="661818" y="-6766"/>
                  <a:pt x="823204" y="833"/>
                  <a:pt x="1059950" y="0"/>
                </a:cubicBezTo>
                <a:cubicBezTo>
                  <a:pt x="1312006" y="-37705"/>
                  <a:pt x="1709902" y="-41973"/>
                  <a:pt x="1937969" y="0"/>
                </a:cubicBezTo>
                <a:cubicBezTo>
                  <a:pt x="2239872" y="5884"/>
                  <a:pt x="2562475" y="12451"/>
                  <a:pt x="2815988" y="0"/>
                </a:cubicBezTo>
                <a:cubicBezTo>
                  <a:pt x="3115461" y="14954"/>
                  <a:pt x="3202473" y="4776"/>
                  <a:pt x="3606996" y="0"/>
                </a:cubicBezTo>
                <a:cubicBezTo>
                  <a:pt x="3761433" y="-20696"/>
                  <a:pt x="3990859" y="13362"/>
                  <a:pt x="4223982" y="0"/>
                </a:cubicBezTo>
                <a:cubicBezTo>
                  <a:pt x="4345374" y="-29728"/>
                  <a:pt x="4595094" y="-9015"/>
                  <a:pt x="4840969" y="0"/>
                </a:cubicBezTo>
                <a:cubicBezTo>
                  <a:pt x="5106577" y="7709"/>
                  <a:pt x="5576104" y="2008"/>
                  <a:pt x="5805998" y="0"/>
                </a:cubicBezTo>
                <a:cubicBezTo>
                  <a:pt x="6035061" y="8445"/>
                  <a:pt x="6253411" y="4294"/>
                  <a:pt x="6597007" y="0"/>
                </a:cubicBezTo>
                <a:cubicBezTo>
                  <a:pt x="6946143" y="-27050"/>
                  <a:pt x="7139966" y="17030"/>
                  <a:pt x="7301003" y="0"/>
                </a:cubicBezTo>
                <a:cubicBezTo>
                  <a:pt x="7398641" y="10603"/>
                  <a:pt x="7492635" y="-5019"/>
                  <a:pt x="7653002" y="0"/>
                </a:cubicBezTo>
                <a:cubicBezTo>
                  <a:pt x="7813369" y="5019"/>
                  <a:pt x="7907534" y="-11979"/>
                  <a:pt x="8005001" y="0"/>
                </a:cubicBezTo>
                <a:cubicBezTo>
                  <a:pt x="8179450" y="2593"/>
                  <a:pt x="8421504" y="-38212"/>
                  <a:pt x="8701088" y="0"/>
                </a:cubicBezTo>
                <a:cubicBezTo>
                  <a:pt x="8734533" y="50152"/>
                  <a:pt x="8718261" y="101269"/>
                  <a:pt x="8701088" y="175828"/>
                </a:cubicBezTo>
                <a:cubicBezTo>
                  <a:pt x="8686329" y="260794"/>
                  <a:pt x="8690563" y="324876"/>
                  <a:pt x="8701088" y="378125"/>
                </a:cubicBezTo>
                <a:cubicBezTo>
                  <a:pt x="8700599" y="436513"/>
                  <a:pt x="8700016" y="454516"/>
                  <a:pt x="8701088" y="527485"/>
                </a:cubicBezTo>
                <a:cubicBezTo>
                  <a:pt x="8694567" y="609398"/>
                  <a:pt x="8727950" y="630805"/>
                  <a:pt x="8701088" y="676844"/>
                </a:cubicBezTo>
                <a:cubicBezTo>
                  <a:pt x="8691206" y="718386"/>
                  <a:pt x="8724979" y="794774"/>
                  <a:pt x="8701088" y="852672"/>
                </a:cubicBezTo>
                <a:cubicBezTo>
                  <a:pt x="8676717" y="910051"/>
                  <a:pt x="8689474" y="954697"/>
                  <a:pt x="8701088" y="1068204"/>
                </a:cubicBezTo>
                <a:cubicBezTo>
                  <a:pt x="8719910" y="1177747"/>
                  <a:pt x="8654011" y="1219991"/>
                  <a:pt x="8701088" y="1323439"/>
                </a:cubicBezTo>
                <a:cubicBezTo>
                  <a:pt x="8454299" y="1310811"/>
                  <a:pt x="8380740" y="1295851"/>
                  <a:pt x="8171112" y="1323439"/>
                </a:cubicBezTo>
                <a:cubicBezTo>
                  <a:pt x="7947243" y="1299999"/>
                  <a:pt x="7789363" y="1296560"/>
                  <a:pt x="7641137" y="1323439"/>
                </a:cubicBezTo>
                <a:cubicBezTo>
                  <a:pt x="7523944" y="1373833"/>
                  <a:pt x="7246494" y="1337635"/>
                  <a:pt x="7024151" y="1323439"/>
                </a:cubicBezTo>
                <a:cubicBezTo>
                  <a:pt x="6911746" y="1286139"/>
                  <a:pt x="6477794" y="1364278"/>
                  <a:pt x="6146131" y="1323439"/>
                </a:cubicBezTo>
                <a:cubicBezTo>
                  <a:pt x="5857684" y="1321249"/>
                  <a:pt x="5754195" y="1328125"/>
                  <a:pt x="5529145" y="1323439"/>
                </a:cubicBezTo>
                <a:cubicBezTo>
                  <a:pt x="5304967" y="1327638"/>
                  <a:pt x="4928718" y="1318983"/>
                  <a:pt x="4738138" y="1323439"/>
                </a:cubicBezTo>
                <a:cubicBezTo>
                  <a:pt x="4467943" y="1312686"/>
                  <a:pt x="4381214" y="1339681"/>
                  <a:pt x="4121152" y="1323439"/>
                </a:cubicBezTo>
                <a:cubicBezTo>
                  <a:pt x="4051657" y="1317465"/>
                  <a:pt x="3619129" y="1329630"/>
                  <a:pt x="3330143" y="1323439"/>
                </a:cubicBezTo>
                <a:cubicBezTo>
                  <a:pt x="3141792" y="1308126"/>
                  <a:pt x="2827973" y="1341698"/>
                  <a:pt x="2626146" y="1323439"/>
                </a:cubicBezTo>
                <a:cubicBezTo>
                  <a:pt x="2423722" y="1319517"/>
                  <a:pt x="2208444" y="1271465"/>
                  <a:pt x="1922149" y="1323439"/>
                </a:cubicBezTo>
                <a:cubicBezTo>
                  <a:pt x="1665211" y="1269552"/>
                  <a:pt x="1300902" y="1335037"/>
                  <a:pt x="957119" y="1323439"/>
                </a:cubicBezTo>
                <a:cubicBezTo>
                  <a:pt x="559174" y="1369471"/>
                  <a:pt x="412476" y="1394797"/>
                  <a:pt x="0" y="1323439"/>
                </a:cubicBezTo>
                <a:cubicBezTo>
                  <a:pt x="8652" y="1276811"/>
                  <a:pt x="14489" y="1236381"/>
                  <a:pt x="0" y="1174079"/>
                </a:cubicBezTo>
                <a:cubicBezTo>
                  <a:pt x="-6726" y="1098237"/>
                  <a:pt x="-16239" y="1088665"/>
                  <a:pt x="0" y="1011485"/>
                </a:cubicBezTo>
                <a:cubicBezTo>
                  <a:pt x="32974" y="945161"/>
                  <a:pt x="-49099" y="841230"/>
                  <a:pt x="0" y="795954"/>
                </a:cubicBezTo>
                <a:cubicBezTo>
                  <a:pt x="33655" y="726707"/>
                  <a:pt x="9907" y="715262"/>
                  <a:pt x="0" y="620125"/>
                </a:cubicBezTo>
                <a:cubicBezTo>
                  <a:pt x="-7608" y="538869"/>
                  <a:pt x="-9659" y="505263"/>
                  <a:pt x="0" y="457531"/>
                </a:cubicBezTo>
                <a:cubicBezTo>
                  <a:pt x="-4817" y="396753"/>
                  <a:pt x="23239" y="308485"/>
                  <a:pt x="0" y="242000"/>
                </a:cubicBezTo>
                <a:cubicBezTo>
                  <a:pt x="3610" y="183738"/>
                  <a:pt x="27632" y="100852"/>
                  <a:pt x="0" y="0"/>
                </a:cubicBezTo>
                <a:close/>
              </a:path>
              <a:path w="8701088" h="1323439" fill="none" stroke="0" extrusionOk="0">
                <a:moveTo>
                  <a:pt x="0" y="0"/>
                </a:moveTo>
                <a:cubicBezTo>
                  <a:pt x="425053" y="36126"/>
                  <a:pt x="626339" y="2517"/>
                  <a:pt x="965029" y="0"/>
                </a:cubicBezTo>
                <a:cubicBezTo>
                  <a:pt x="1268703" y="-61105"/>
                  <a:pt x="1582844" y="72820"/>
                  <a:pt x="1843048" y="0"/>
                </a:cubicBezTo>
                <a:cubicBezTo>
                  <a:pt x="2095658" y="-18398"/>
                  <a:pt x="2226326" y="15073"/>
                  <a:pt x="2373023" y="0"/>
                </a:cubicBezTo>
                <a:cubicBezTo>
                  <a:pt x="2554500" y="108269"/>
                  <a:pt x="2808112" y="-28774"/>
                  <a:pt x="3077021" y="0"/>
                </a:cubicBezTo>
                <a:cubicBezTo>
                  <a:pt x="3338423" y="-11153"/>
                  <a:pt x="3379883" y="-16671"/>
                  <a:pt x="3606996" y="0"/>
                </a:cubicBezTo>
                <a:cubicBezTo>
                  <a:pt x="3856001" y="24825"/>
                  <a:pt x="4223642" y="-10509"/>
                  <a:pt x="4398004" y="0"/>
                </a:cubicBezTo>
                <a:cubicBezTo>
                  <a:pt x="4522354" y="2011"/>
                  <a:pt x="4785390" y="-62058"/>
                  <a:pt x="5102001" y="0"/>
                </a:cubicBezTo>
                <a:cubicBezTo>
                  <a:pt x="5366106" y="23376"/>
                  <a:pt x="5472658" y="774"/>
                  <a:pt x="5718987" y="0"/>
                </a:cubicBezTo>
                <a:cubicBezTo>
                  <a:pt x="5837868" y="15844"/>
                  <a:pt x="6141643" y="-13977"/>
                  <a:pt x="6248963" y="0"/>
                </a:cubicBezTo>
                <a:cubicBezTo>
                  <a:pt x="6397899" y="2426"/>
                  <a:pt x="6939065" y="-13582"/>
                  <a:pt x="7126981" y="0"/>
                </a:cubicBezTo>
                <a:cubicBezTo>
                  <a:pt x="7301924" y="114098"/>
                  <a:pt x="7899841" y="79980"/>
                  <a:pt x="8701088" y="0"/>
                </a:cubicBezTo>
                <a:cubicBezTo>
                  <a:pt x="8692550" y="33217"/>
                  <a:pt x="8728408" y="106115"/>
                  <a:pt x="8701088" y="175828"/>
                </a:cubicBezTo>
                <a:cubicBezTo>
                  <a:pt x="8682555" y="261358"/>
                  <a:pt x="8679343" y="285720"/>
                  <a:pt x="8701088" y="325187"/>
                </a:cubicBezTo>
                <a:cubicBezTo>
                  <a:pt x="8716933" y="378778"/>
                  <a:pt x="8750739" y="460031"/>
                  <a:pt x="8701088" y="514250"/>
                </a:cubicBezTo>
                <a:cubicBezTo>
                  <a:pt x="8664585" y="568223"/>
                  <a:pt x="8693452" y="624952"/>
                  <a:pt x="8701088" y="663610"/>
                </a:cubicBezTo>
                <a:cubicBezTo>
                  <a:pt x="8701050" y="704186"/>
                  <a:pt x="8694900" y="815532"/>
                  <a:pt x="8701088" y="852672"/>
                </a:cubicBezTo>
                <a:cubicBezTo>
                  <a:pt x="8704976" y="902940"/>
                  <a:pt x="8676811" y="947783"/>
                  <a:pt x="8701088" y="1002032"/>
                </a:cubicBezTo>
                <a:cubicBezTo>
                  <a:pt x="8730041" y="1074249"/>
                  <a:pt x="8696589" y="1245359"/>
                  <a:pt x="8701088" y="1323439"/>
                </a:cubicBezTo>
                <a:cubicBezTo>
                  <a:pt x="8387944" y="1320106"/>
                  <a:pt x="8167178" y="1319004"/>
                  <a:pt x="7823069" y="1323439"/>
                </a:cubicBezTo>
                <a:cubicBezTo>
                  <a:pt x="7510994" y="1325040"/>
                  <a:pt x="7335739" y="1283185"/>
                  <a:pt x="6945050" y="1323439"/>
                </a:cubicBezTo>
                <a:cubicBezTo>
                  <a:pt x="6672116" y="1357209"/>
                  <a:pt x="6411154" y="1368870"/>
                  <a:pt x="6154042" y="1323439"/>
                </a:cubicBezTo>
                <a:cubicBezTo>
                  <a:pt x="5979930" y="1318139"/>
                  <a:pt x="5780138" y="1311249"/>
                  <a:pt x="5537056" y="1323439"/>
                </a:cubicBezTo>
                <a:cubicBezTo>
                  <a:pt x="5281516" y="1354023"/>
                  <a:pt x="5038188" y="1333447"/>
                  <a:pt x="4920069" y="1323439"/>
                </a:cubicBezTo>
                <a:cubicBezTo>
                  <a:pt x="4766607" y="1335033"/>
                  <a:pt x="4309035" y="1288725"/>
                  <a:pt x="4129061" y="1323439"/>
                </a:cubicBezTo>
                <a:cubicBezTo>
                  <a:pt x="3986846" y="1247006"/>
                  <a:pt x="3661567" y="1304172"/>
                  <a:pt x="3251043" y="1323439"/>
                </a:cubicBezTo>
                <a:cubicBezTo>
                  <a:pt x="2914425" y="1312539"/>
                  <a:pt x="2955695" y="1320029"/>
                  <a:pt x="2721067" y="1323439"/>
                </a:cubicBezTo>
                <a:cubicBezTo>
                  <a:pt x="2482016" y="1328834"/>
                  <a:pt x="2437908" y="1323728"/>
                  <a:pt x="2191092" y="1323439"/>
                </a:cubicBezTo>
                <a:cubicBezTo>
                  <a:pt x="1945056" y="1267397"/>
                  <a:pt x="1503470" y="1265794"/>
                  <a:pt x="1226062" y="1323439"/>
                </a:cubicBezTo>
                <a:cubicBezTo>
                  <a:pt x="846261" y="1266403"/>
                  <a:pt x="566832" y="1283419"/>
                  <a:pt x="0" y="1323439"/>
                </a:cubicBezTo>
                <a:cubicBezTo>
                  <a:pt x="30021" y="1249217"/>
                  <a:pt x="20146" y="1226915"/>
                  <a:pt x="0" y="1147610"/>
                </a:cubicBezTo>
                <a:cubicBezTo>
                  <a:pt x="-10665" y="1069161"/>
                  <a:pt x="659" y="1026725"/>
                  <a:pt x="0" y="998251"/>
                </a:cubicBezTo>
                <a:cubicBezTo>
                  <a:pt x="2047" y="959859"/>
                  <a:pt x="-27202" y="873555"/>
                  <a:pt x="0" y="782719"/>
                </a:cubicBezTo>
                <a:cubicBezTo>
                  <a:pt x="42710" y="716488"/>
                  <a:pt x="-3185" y="656884"/>
                  <a:pt x="0" y="606891"/>
                </a:cubicBezTo>
                <a:cubicBezTo>
                  <a:pt x="23354" y="583452"/>
                  <a:pt x="-29654" y="513790"/>
                  <a:pt x="0" y="431062"/>
                </a:cubicBezTo>
                <a:cubicBezTo>
                  <a:pt x="22663" y="342625"/>
                  <a:pt x="21806" y="304322"/>
                  <a:pt x="0" y="255234"/>
                </a:cubicBezTo>
                <a:cubicBezTo>
                  <a:pt x="-40386" y="206401"/>
                  <a:pt x="26065" y="53752"/>
                  <a:pt x="0" y="0"/>
                </a:cubicBezTo>
                <a:close/>
              </a:path>
              <a:path w="8701088" h="1323439" fill="none" stroke="0" extrusionOk="0">
                <a:moveTo>
                  <a:pt x="0" y="0"/>
                </a:moveTo>
                <a:cubicBezTo>
                  <a:pt x="424564" y="4963"/>
                  <a:pt x="630924" y="3911"/>
                  <a:pt x="965029" y="0"/>
                </a:cubicBezTo>
                <a:cubicBezTo>
                  <a:pt x="1260482" y="-64617"/>
                  <a:pt x="1602104" y="55650"/>
                  <a:pt x="1843048" y="0"/>
                </a:cubicBezTo>
                <a:cubicBezTo>
                  <a:pt x="2095810" y="-4278"/>
                  <a:pt x="2191844" y="-30556"/>
                  <a:pt x="2373023" y="0"/>
                </a:cubicBezTo>
                <a:cubicBezTo>
                  <a:pt x="2503494" y="73995"/>
                  <a:pt x="2867494" y="-54065"/>
                  <a:pt x="3077021" y="0"/>
                </a:cubicBezTo>
                <a:cubicBezTo>
                  <a:pt x="3318362" y="-3832"/>
                  <a:pt x="3375296" y="-1552"/>
                  <a:pt x="3606996" y="0"/>
                </a:cubicBezTo>
                <a:cubicBezTo>
                  <a:pt x="3824450" y="56409"/>
                  <a:pt x="4191381" y="15390"/>
                  <a:pt x="4398004" y="0"/>
                </a:cubicBezTo>
                <a:cubicBezTo>
                  <a:pt x="4457269" y="-42040"/>
                  <a:pt x="4799753" y="-33807"/>
                  <a:pt x="5102001" y="0"/>
                </a:cubicBezTo>
                <a:cubicBezTo>
                  <a:pt x="5406090" y="-10644"/>
                  <a:pt x="5438739" y="10397"/>
                  <a:pt x="5718987" y="0"/>
                </a:cubicBezTo>
                <a:cubicBezTo>
                  <a:pt x="5841706" y="4999"/>
                  <a:pt x="6117610" y="-15923"/>
                  <a:pt x="6248963" y="0"/>
                </a:cubicBezTo>
                <a:cubicBezTo>
                  <a:pt x="6436522" y="-39646"/>
                  <a:pt x="6922727" y="-39528"/>
                  <a:pt x="7126981" y="0"/>
                </a:cubicBezTo>
                <a:cubicBezTo>
                  <a:pt x="7282801" y="119582"/>
                  <a:pt x="8046555" y="-173090"/>
                  <a:pt x="8701088" y="0"/>
                </a:cubicBezTo>
                <a:cubicBezTo>
                  <a:pt x="8708417" y="48077"/>
                  <a:pt x="8717224" y="86334"/>
                  <a:pt x="8701088" y="175828"/>
                </a:cubicBezTo>
                <a:cubicBezTo>
                  <a:pt x="8676173" y="255729"/>
                  <a:pt x="8668224" y="289394"/>
                  <a:pt x="8701088" y="325187"/>
                </a:cubicBezTo>
                <a:cubicBezTo>
                  <a:pt x="8715833" y="352669"/>
                  <a:pt x="8736545" y="478975"/>
                  <a:pt x="8701088" y="514250"/>
                </a:cubicBezTo>
                <a:cubicBezTo>
                  <a:pt x="8668176" y="565473"/>
                  <a:pt x="8703641" y="616783"/>
                  <a:pt x="8701088" y="663610"/>
                </a:cubicBezTo>
                <a:cubicBezTo>
                  <a:pt x="8688566" y="705369"/>
                  <a:pt x="8676406" y="805461"/>
                  <a:pt x="8701088" y="852672"/>
                </a:cubicBezTo>
                <a:cubicBezTo>
                  <a:pt x="8715595" y="906507"/>
                  <a:pt x="8682183" y="952610"/>
                  <a:pt x="8701088" y="1002032"/>
                </a:cubicBezTo>
                <a:cubicBezTo>
                  <a:pt x="8726258" y="1057551"/>
                  <a:pt x="8710506" y="1199731"/>
                  <a:pt x="8701088" y="1323439"/>
                </a:cubicBezTo>
                <a:cubicBezTo>
                  <a:pt x="8431953" y="1314457"/>
                  <a:pt x="8171674" y="1328988"/>
                  <a:pt x="7823069" y="1323439"/>
                </a:cubicBezTo>
                <a:cubicBezTo>
                  <a:pt x="7450345" y="1358450"/>
                  <a:pt x="7229548" y="1366907"/>
                  <a:pt x="6945050" y="1323439"/>
                </a:cubicBezTo>
                <a:cubicBezTo>
                  <a:pt x="6624123" y="1368054"/>
                  <a:pt x="6388492" y="1330697"/>
                  <a:pt x="6154042" y="1323439"/>
                </a:cubicBezTo>
                <a:cubicBezTo>
                  <a:pt x="5922012" y="1384474"/>
                  <a:pt x="5826339" y="1324884"/>
                  <a:pt x="5537056" y="1323439"/>
                </a:cubicBezTo>
                <a:cubicBezTo>
                  <a:pt x="5271121" y="1331817"/>
                  <a:pt x="5079860" y="1322140"/>
                  <a:pt x="4920069" y="1323439"/>
                </a:cubicBezTo>
                <a:cubicBezTo>
                  <a:pt x="4776863" y="1310399"/>
                  <a:pt x="4270955" y="1309260"/>
                  <a:pt x="4129061" y="1323439"/>
                </a:cubicBezTo>
                <a:cubicBezTo>
                  <a:pt x="3917815" y="1306687"/>
                  <a:pt x="3491122" y="1347778"/>
                  <a:pt x="3251043" y="1323439"/>
                </a:cubicBezTo>
                <a:cubicBezTo>
                  <a:pt x="2905537" y="1313889"/>
                  <a:pt x="2964230" y="1311558"/>
                  <a:pt x="2721067" y="1323439"/>
                </a:cubicBezTo>
                <a:cubicBezTo>
                  <a:pt x="2486933" y="1314041"/>
                  <a:pt x="2448081" y="1330266"/>
                  <a:pt x="2191092" y="1323439"/>
                </a:cubicBezTo>
                <a:cubicBezTo>
                  <a:pt x="1922332" y="1382211"/>
                  <a:pt x="1584139" y="1375748"/>
                  <a:pt x="1226062" y="1323439"/>
                </a:cubicBezTo>
                <a:cubicBezTo>
                  <a:pt x="900900" y="1234338"/>
                  <a:pt x="509074" y="1402297"/>
                  <a:pt x="0" y="1323439"/>
                </a:cubicBezTo>
                <a:cubicBezTo>
                  <a:pt x="24059" y="1248850"/>
                  <a:pt x="18930" y="1230320"/>
                  <a:pt x="0" y="1147610"/>
                </a:cubicBezTo>
                <a:cubicBezTo>
                  <a:pt x="-18535" y="1066178"/>
                  <a:pt x="-4436" y="1034315"/>
                  <a:pt x="0" y="998251"/>
                </a:cubicBezTo>
                <a:cubicBezTo>
                  <a:pt x="17152" y="976538"/>
                  <a:pt x="-56042" y="870643"/>
                  <a:pt x="0" y="782719"/>
                </a:cubicBezTo>
                <a:cubicBezTo>
                  <a:pt x="49027" y="709557"/>
                  <a:pt x="-2910" y="637909"/>
                  <a:pt x="0" y="606891"/>
                </a:cubicBezTo>
                <a:cubicBezTo>
                  <a:pt x="4350" y="558064"/>
                  <a:pt x="-18386" y="524252"/>
                  <a:pt x="0" y="431062"/>
                </a:cubicBezTo>
                <a:cubicBezTo>
                  <a:pt x="34533" y="345436"/>
                  <a:pt x="26861" y="285996"/>
                  <a:pt x="0" y="255234"/>
                </a:cubicBezTo>
                <a:cubicBezTo>
                  <a:pt x="-13016" y="229238"/>
                  <a:pt x="4262" y="58373"/>
                  <a:pt x="0" y="0"/>
                </a:cubicBezTo>
                <a:close/>
              </a:path>
            </a:pathLst>
          </a:custGeom>
          <a:solidFill>
            <a:srgbClr val="F9CEFE"/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8701088"/>
                      <a:gd name="connsiteY0" fmla="*/ 0 h 1323439"/>
                      <a:gd name="connsiteX1" fmla="*/ 965029 w 8701088"/>
                      <a:gd name="connsiteY1" fmla="*/ 0 h 1323439"/>
                      <a:gd name="connsiteX2" fmla="*/ 1843048 w 8701088"/>
                      <a:gd name="connsiteY2" fmla="*/ 0 h 1323439"/>
                      <a:gd name="connsiteX3" fmla="*/ 2373023 w 8701088"/>
                      <a:gd name="connsiteY3" fmla="*/ 0 h 1323439"/>
                      <a:gd name="connsiteX4" fmla="*/ 3077021 w 8701088"/>
                      <a:gd name="connsiteY4" fmla="*/ 0 h 1323439"/>
                      <a:gd name="connsiteX5" fmla="*/ 3606996 w 8701088"/>
                      <a:gd name="connsiteY5" fmla="*/ 0 h 1323439"/>
                      <a:gd name="connsiteX6" fmla="*/ 4398004 w 8701088"/>
                      <a:gd name="connsiteY6" fmla="*/ 0 h 1323439"/>
                      <a:gd name="connsiteX7" fmla="*/ 5102001 w 8701088"/>
                      <a:gd name="connsiteY7" fmla="*/ 0 h 1323439"/>
                      <a:gd name="connsiteX8" fmla="*/ 5718987 w 8701088"/>
                      <a:gd name="connsiteY8" fmla="*/ 0 h 1323439"/>
                      <a:gd name="connsiteX9" fmla="*/ 6248963 w 8701088"/>
                      <a:gd name="connsiteY9" fmla="*/ 0 h 1323439"/>
                      <a:gd name="connsiteX10" fmla="*/ 7126981 w 8701088"/>
                      <a:gd name="connsiteY10" fmla="*/ 0 h 1323439"/>
                      <a:gd name="connsiteX11" fmla="*/ 8701088 w 8701088"/>
                      <a:gd name="connsiteY11" fmla="*/ 0 h 1323439"/>
                      <a:gd name="connsiteX12" fmla="*/ 8701088 w 8701088"/>
                      <a:gd name="connsiteY12" fmla="*/ 175828 h 1323439"/>
                      <a:gd name="connsiteX13" fmla="*/ 8701088 w 8701088"/>
                      <a:gd name="connsiteY13" fmla="*/ 325187 h 1323439"/>
                      <a:gd name="connsiteX14" fmla="*/ 8701088 w 8701088"/>
                      <a:gd name="connsiteY14" fmla="*/ 514250 h 1323439"/>
                      <a:gd name="connsiteX15" fmla="*/ 8701088 w 8701088"/>
                      <a:gd name="connsiteY15" fmla="*/ 663610 h 1323439"/>
                      <a:gd name="connsiteX16" fmla="*/ 8701088 w 8701088"/>
                      <a:gd name="connsiteY16" fmla="*/ 852672 h 1323439"/>
                      <a:gd name="connsiteX17" fmla="*/ 8701088 w 8701088"/>
                      <a:gd name="connsiteY17" fmla="*/ 1002032 h 1323439"/>
                      <a:gd name="connsiteX18" fmla="*/ 8701088 w 8701088"/>
                      <a:gd name="connsiteY18" fmla="*/ 1323439 h 1323439"/>
                      <a:gd name="connsiteX19" fmla="*/ 7823069 w 8701088"/>
                      <a:gd name="connsiteY19" fmla="*/ 1323439 h 1323439"/>
                      <a:gd name="connsiteX20" fmla="*/ 6945050 w 8701088"/>
                      <a:gd name="connsiteY20" fmla="*/ 1323439 h 1323439"/>
                      <a:gd name="connsiteX21" fmla="*/ 6154042 w 8701088"/>
                      <a:gd name="connsiteY21" fmla="*/ 1323439 h 1323439"/>
                      <a:gd name="connsiteX22" fmla="*/ 5537056 w 8701088"/>
                      <a:gd name="connsiteY22" fmla="*/ 1323439 h 1323439"/>
                      <a:gd name="connsiteX23" fmla="*/ 4920069 w 8701088"/>
                      <a:gd name="connsiteY23" fmla="*/ 1323439 h 1323439"/>
                      <a:gd name="connsiteX24" fmla="*/ 4129061 w 8701088"/>
                      <a:gd name="connsiteY24" fmla="*/ 1323439 h 1323439"/>
                      <a:gd name="connsiteX25" fmla="*/ 3251043 w 8701088"/>
                      <a:gd name="connsiteY25" fmla="*/ 1323439 h 1323439"/>
                      <a:gd name="connsiteX26" fmla="*/ 2721067 w 8701088"/>
                      <a:gd name="connsiteY26" fmla="*/ 1323439 h 1323439"/>
                      <a:gd name="connsiteX27" fmla="*/ 2191092 w 8701088"/>
                      <a:gd name="connsiteY27" fmla="*/ 1323439 h 1323439"/>
                      <a:gd name="connsiteX28" fmla="*/ 1226062 w 8701088"/>
                      <a:gd name="connsiteY28" fmla="*/ 1323439 h 1323439"/>
                      <a:gd name="connsiteX29" fmla="*/ 0 w 8701088"/>
                      <a:gd name="connsiteY29" fmla="*/ 1323439 h 1323439"/>
                      <a:gd name="connsiteX30" fmla="*/ 0 w 8701088"/>
                      <a:gd name="connsiteY30" fmla="*/ 1147610 h 1323439"/>
                      <a:gd name="connsiteX31" fmla="*/ 0 w 8701088"/>
                      <a:gd name="connsiteY31" fmla="*/ 998251 h 1323439"/>
                      <a:gd name="connsiteX32" fmla="*/ 0 w 8701088"/>
                      <a:gd name="connsiteY32" fmla="*/ 782719 h 1323439"/>
                      <a:gd name="connsiteX33" fmla="*/ 0 w 8701088"/>
                      <a:gd name="connsiteY33" fmla="*/ 606891 h 1323439"/>
                      <a:gd name="connsiteX34" fmla="*/ 0 w 8701088"/>
                      <a:gd name="connsiteY34" fmla="*/ 431062 h 1323439"/>
                      <a:gd name="connsiteX35" fmla="*/ 0 w 8701088"/>
                      <a:gd name="connsiteY35" fmla="*/ 255234 h 1323439"/>
                      <a:gd name="connsiteX36" fmla="*/ 0 w 8701088"/>
                      <a:gd name="connsiteY36" fmla="*/ 0 h 1323439"/>
                      <a:gd name="connsiteX0" fmla="*/ 0 w 8701088"/>
                      <a:gd name="connsiteY0" fmla="*/ 0 h 1323439"/>
                      <a:gd name="connsiteX1" fmla="*/ 529975 w 8701088"/>
                      <a:gd name="connsiteY1" fmla="*/ 0 h 1323439"/>
                      <a:gd name="connsiteX2" fmla="*/ 1059950 w 8701088"/>
                      <a:gd name="connsiteY2" fmla="*/ 0 h 1323439"/>
                      <a:gd name="connsiteX3" fmla="*/ 1937969 w 8701088"/>
                      <a:gd name="connsiteY3" fmla="*/ 0 h 1323439"/>
                      <a:gd name="connsiteX4" fmla="*/ 2815988 w 8701088"/>
                      <a:gd name="connsiteY4" fmla="*/ 0 h 1323439"/>
                      <a:gd name="connsiteX5" fmla="*/ 3606996 w 8701088"/>
                      <a:gd name="connsiteY5" fmla="*/ 0 h 1323439"/>
                      <a:gd name="connsiteX6" fmla="*/ 4223982 w 8701088"/>
                      <a:gd name="connsiteY6" fmla="*/ 0 h 1323439"/>
                      <a:gd name="connsiteX7" fmla="*/ 4840969 w 8701088"/>
                      <a:gd name="connsiteY7" fmla="*/ 0 h 1323439"/>
                      <a:gd name="connsiteX8" fmla="*/ 5805998 w 8701088"/>
                      <a:gd name="connsiteY8" fmla="*/ 0 h 1323439"/>
                      <a:gd name="connsiteX9" fmla="*/ 6597007 w 8701088"/>
                      <a:gd name="connsiteY9" fmla="*/ 0 h 1323439"/>
                      <a:gd name="connsiteX10" fmla="*/ 7301003 w 8701088"/>
                      <a:gd name="connsiteY10" fmla="*/ 0 h 1323439"/>
                      <a:gd name="connsiteX11" fmla="*/ 8005001 w 8701088"/>
                      <a:gd name="connsiteY11" fmla="*/ 0 h 1323439"/>
                      <a:gd name="connsiteX12" fmla="*/ 8701088 w 8701088"/>
                      <a:gd name="connsiteY12" fmla="*/ 0 h 1323439"/>
                      <a:gd name="connsiteX13" fmla="*/ 8701088 w 8701088"/>
                      <a:gd name="connsiteY13" fmla="*/ 175828 h 1323439"/>
                      <a:gd name="connsiteX14" fmla="*/ 8701088 w 8701088"/>
                      <a:gd name="connsiteY14" fmla="*/ 378125 h 1323439"/>
                      <a:gd name="connsiteX15" fmla="*/ 8701088 w 8701088"/>
                      <a:gd name="connsiteY15" fmla="*/ 527485 h 1323439"/>
                      <a:gd name="connsiteX16" fmla="*/ 8701088 w 8701088"/>
                      <a:gd name="connsiteY16" fmla="*/ 676844 h 1323439"/>
                      <a:gd name="connsiteX17" fmla="*/ 8701088 w 8701088"/>
                      <a:gd name="connsiteY17" fmla="*/ 852672 h 1323439"/>
                      <a:gd name="connsiteX18" fmla="*/ 8701088 w 8701088"/>
                      <a:gd name="connsiteY18" fmla="*/ 1068204 h 1323439"/>
                      <a:gd name="connsiteX19" fmla="*/ 8701088 w 8701088"/>
                      <a:gd name="connsiteY19" fmla="*/ 1323439 h 1323439"/>
                      <a:gd name="connsiteX20" fmla="*/ 8171112 w 8701088"/>
                      <a:gd name="connsiteY20" fmla="*/ 1323439 h 1323439"/>
                      <a:gd name="connsiteX21" fmla="*/ 7641137 w 8701088"/>
                      <a:gd name="connsiteY21" fmla="*/ 1323439 h 1323439"/>
                      <a:gd name="connsiteX22" fmla="*/ 7024151 w 8701088"/>
                      <a:gd name="connsiteY22" fmla="*/ 1323439 h 1323439"/>
                      <a:gd name="connsiteX23" fmla="*/ 6146131 w 8701088"/>
                      <a:gd name="connsiteY23" fmla="*/ 1323439 h 1323439"/>
                      <a:gd name="connsiteX24" fmla="*/ 5529145 w 8701088"/>
                      <a:gd name="connsiteY24" fmla="*/ 1323439 h 1323439"/>
                      <a:gd name="connsiteX25" fmla="*/ 4738138 w 8701088"/>
                      <a:gd name="connsiteY25" fmla="*/ 1323439 h 1323439"/>
                      <a:gd name="connsiteX26" fmla="*/ 4121152 w 8701088"/>
                      <a:gd name="connsiteY26" fmla="*/ 1323439 h 1323439"/>
                      <a:gd name="connsiteX27" fmla="*/ 3330143 w 8701088"/>
                      <a:gd name="connsiteY27" fmla="*/ 1323439 h 1323439"/>
                      <a:gd name="connsiteX28" fmla="*/ 2626146 w 8701088"/>
                      <a:gd name="connsiteY28" fmla="*/ 1323439 h 1323439"/>
                      <a:gd name="connsiteX29" fmla="*/ 1922149 w 8701088"/>
                      <a:gd name="connsiteY29" fmla="*/ 1323439 h 1323439"/>
                      <a:gd name="connsiteX30" fmla="*/ 957119 w 8701088"/>
                      <a:gd name="connsiteY30" fmla="*/ 1323439 h 1323439"/>
                      <a:gd name="connsiteX31" fmla="*/ 0 w 8701088"/>
                      <a:gd name="connsiteY31" fmla="*/ 1323439 h 1323439"/>
                      <a:gd name="connsiteX32" fmla="*/ 0 w 8701088"/>
                      <a:gd name="connsiteY32" fmla="*/ 1174079 h 1323439"/>
                      <a:gd name="connsiteX33" fmla="*/ 0 w 8701088"/>
                      <a:gd name="connsiteY33" fmla="*/ 1011485 h 1323439"/>
                      <a:gd name="connsiteX34" fmla="*/ 0 w 8701088"/>
                      <a:gd name="connsiteY34" fmla="*/ 795954 h 1323439"/>
                      <a:gd name="connsiteX35" fmla="*/ 0 w 8701088"/>
                      <a:gd name="connsiteY35" fmla="*/ 620125 h 1323439"/>
                      <a:gd name="connsiteX36" fmla="*/ 0 w 8701088"/>
                      <a:gd name="connsiteY36" fmla="*/ 457531 h 1323439"/>
                      <a:gd name="connsiteX37" fmla="*/ 0 w 8701088"/>
                      <a:gd name="connsiteY37" fmla="*/ 242000 h 1323439"/>
                      <a:gd name="connsiteX38" fmla="*/ 0 w 8701088"/>
                      <a:gd name="connsiteY38" fmla="*/ 0 h 132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8701088" h="1323439" fill="none" extrusionOk="0">
                        <a:moveTo>
                          <a:pt x="0" y="0"/>
                        </a:moveTo>
                        <a:cubicBezTo>
                          <a:pt x="441462" y="12095"/>
                          <a:pt x="683013" y="11873"/>
                          <a:pt x="965029" y="0"/>
                        </a:cubicBezTo>
                        <a:cubicBezTo>
                          <a:pt x="1273749" y="-55936"/>
                          <a:pt x="1625955" y="11122"/>
                          <a:pt x="1843048" y="0"/>
                        </a:cubicBezTo>
                        <a:cubicBezTo>
                          <a:pt x="2078996" y="8908"/>
                          <a:pt x="2204893" y="-34146"/>
                          <a:pt x="2373023" y="0"/>
                        </a:cubicBezTo>
                        <a:cubicBezTo>
                          <a:pt x="2499661" y="32914"/>
                          <a:pt x="2875816" y="-23512"/>
                          <a:pt x="3077021" y="0"/>
                        </a:cubicBezTo>
                        <a:cubicBezTo>
                          <a:pt x="3316288" y="-2329"/>
                          <a:pt x="3371075" y="5300"/>
                          <a:pt x="3606996" y="0"/>
                        </a:cubicBezTo>
                        <a:cubicBezTo>
                          <a:pt x="3842077" y="45604"/>
                          <a:pt x="4209543" y="-2380"/>
                          <a:pt x="4398004" y="0"/>
                        </a:cubicBezTo>
                        <a:cubicBezTo>
                          <a:pt x="4505631" y="-26158"/>
                          <a:pt x="4819708" y="8208"/>
                          <a:pt x="5102001" y="0"/>
                        </a:cubicBezTo>
                        <a:cubicBezTo>
                          <a:pt x="5409327" y="-9019"/>
                          <a:pt x="5432470" y="13388"/>
                          <a:pt x="5718987" y="0"/>
                        </a:cubicBezTo>
                        <a:cubicBezTo>
                          <a:pt x="5849147" y="781"/>
                          <a:pt x="6115248" y="-4157"/>
                          <a:pt x="6248963" y="0"/>
                        </a:cubicBezTo>
                        <a:cubicBezTo>
                          <a:pt x="6406107" y="-4959"/>
                          <a:pt x="6928472" y="-33803"/>
                          <a:pt x="7126981" y="0"/>
                        </a:cubicBezTo>
                        <a:cubicBezTo>
                          <a:pt x="7154597" y="5222"/>
                          <a:pt x="7976518" y="-137775"/>
                          <a:pt x="8701088" y="0"/>
                        </a:cubicBezTo>
                        <a:cubicBezTo>
                          <a:pt x="8705227" y="44429"/>
                          <a:pt x="8722125" y="89602"/>
                          <a:pt x="8701088" y="175828"/>
                        </a:cubicBezTo>
                        <a:cubicBezTo>
                          <a:pt x="8681241" y="259747"/>
                          <a:pt x="8672906" y="295422"/>
                          <a:pt x="8701088" y="325187"/>
                        </a:cubicBezTo>
                        <a:cubicBezTo>
                          <a:pt x="8720844" y="353187"/>
                          <a:pt x="8738752" y="474978"/>
                          <a:pt x="8701088" y="514250"/>
                        </a:cubicBezTo>
                        <a:cubicBezTo>
                          <a:pt x="8666642" y="566603"/>
                          <a:pt x="8701580" y="618326"/>
                          <a:pt x="8701088" y="663610"/>
                        </a:cubicBezTo>
                        <a:cubicBezTo>
                          <a:pt x="8696110" y="708802"/>
                          <a:pt x="8681443" y="808781"/>
                          <a:pt x="8701088" y="852672"/>
                        </a:cubicBezTo>
                        <a:cubicBezTo>
                          <a:pt x="8716802" y="907630"/>
                          <a:pt x="8682624" y="954711"/>
                          <a:pt x="8701088" y="1002032"/>
                        </a:cubicBezTo>
                        <a:cubicBezTo>
                          <a:pt x="8732557" y="1061444"/>
                          <a:pt x="8699928" y="1215413"/>
                          <a:pt x="8701088" y="1323439"/>
                        </a:cubicBezTo>
                        <a:cubicBezTo>
                          <a:pt x="8426573" y="1332614"/>
                          <a:pt x="8169451" y="1321682"/>
                          <a:pt x="7823069" y="1323439"/>
                        </a:cubicBezTo>
                        <a:cubicBezTo>
                          <a:pt x="7457487" y="1320930"/>
                          <a:pt x="7228727" y="1335948"/>
                          <a:pt x="6945050" y="1323439"/>
                        </a:cubicBezTo>
                        <a:cubicBezTo>
                          <a:pt x="6623742" y="1319189"/>
                          <a:pt x="6413121" y="1303116"/>
                          <a:pt x="6154042" y="1323439"/>
                        </a:cubicBezTo>
                        <a:cubicBezTo>
                          <a:pt x="5951016" y="1363933"/>
                          <a:pt x="5793198" y="1317488"/>
                          <a:pt x="5537056" y="1323439"/>
                        </a:cubicBezTo>
                        <a:cubicBezTo>
                          <a:pt x="5283655" y="1329881"/>
                          <a:pt x="5064440" y="1320314"/>
                          <a:pt x="4920069" y="1323439"/>
                        </a:cubicBezTo>
                        <a:cubicBezTo>
                          <a:pt x="4763982" y="1308908"/>
                          <a:pt x="4280940" y="1318590"/>
                          <a:pt x="4129061" y="1323439"/>
                        </a:cubicBezTo>
                        <a:cubicBezTo>
                          <a:pt x="3929016" y="1325827"/>
                          <a:pt x="3538357" y="1326639"/>
                          <a:pt x="3251043" y="1323439"/>
                        </a:cubicBezTo>
                        <a:cubicBezTo>
                          <a:pt x="2913638" y="1316539"/>
                          <a:pt x="2963548" y="1317887"/>
                          <a:pt x="2721067" y="1323439"/>
                        </a:cubicBezTo>
                        <a:cubicBezTo>
                          <a:pt x="2488918" y="1316072"/>
                          <a:pt x="2449196" y="1329291"/>
                          <a:pt x="2191092" y="1323439"/>
                        </a:cubicBezTo>
                        <a:cubicBezTo>
                          <a:pt x="1922955" y="1343691"/>
                          <a:pt x="1544822" y="1340900"/>
                          <a:pt x="1226062" y="1323439"/>
                        </a:cubicBezTo>
                        <a:cubicBezTo>
                          <a:pt x="861085" y="1305201"/>
                          <a:pt x="515923" y="1354451"/>
                          <a:pt x="0" y="1323439"/>
                        </a:cubicBezTo>
                        <a:cubicBezTo>
                          <a:pt x="23570" y="1250189"/>
                          <a:pt x="17854" y="1226132"/>
                          <a:pt x="0" y="1147610"/>
                        </a:cubicBezTo>
                        <a:cubicBezTo>
                          <a:pt x="-15842" y="1064885"/>
                          <a:pt x="-2405" y="1032535"/>
                          <a:pt x="0" y="998251"/>
                        </a:cubicBezTo>
                        <a:cubicBezTo>
                          <a:pt x="9735" y="966571"/>
                          <a:pt x="-41891" y="856217"/>
                          <a:pt x="0" y="782719"/>
                        </a:cubicBezTo>
                        <a:cubicBezTo>
                          <a:pt x="40966" y="712162"/>
                          <a:pt x="-7091" y="645402"/>
                          <a:pt x="0" y="606891"/>
                        </a:cubicBezTo>
                        <a:cubicBezTo>
                          <a:pt x="15065" y="568837"/>
                          <a:pt x="-31317" y="526087"/>
                          <a:pt x="0" y="431062"/>
                        </a:cubicBezTo>
                        <a:cubicBezTo>
                          <a:pt x="35637" y="351523"/>
                          <a:pt x="25791" y="285995"/>
                          <a:pt x="0" y="255234"/>
                        </a:cubicBezTo>
                        <a:cubicBezTo>
                          <a:pt x="-17613" y="217553"/>
                          <a:pt x="10341" y="62391"/>
                          <a:pt x="0" y="0"/>
                        </a:cubicBezTo>
                        <a:close/>
                      </a:path>
                      <a:path w="8701088" h="1323439" stroke="0" extrusionOk="0">
                        <a:moveTo>
                          <a:pt x="0" y="0"/>
                        </a:moveTo>
                        <a:cubicBezTo>
                          <a:pt x="266029" y="-13853"/>
                          <a:pt x="369088" y="-16668"/>
                          <a:pt x="529975" y="0"/>
                        </a:cubicBezTo>
                        <a:cubicBezTo>
                          <a:pt x="678941" y="5199"/>
                          <a:pt x="803110" y="499"/>
                          <a:pt x="1059950" y="0"/>
                        </a:cubicBezTo>
                        <a:cubicBezTo>
                          <a:pt x="1313527" y="-22733"/>
                          <a:pt x="1714897" y="-10434"/>
                          <a:pt x="1937969" y="0"/>
                        </a:cubicBezTo>
                        <a:cubicBezTo>
                          <a:pt x="2219705" y="8978"/>
                          <a:pt x="2552853" y="-13121"/>
                          <a:pt x="2815988" y="0"/>
                        </a:cubicBezTo>
                        <a:cubicBezTo>
                          <a:pt x="3100109" y="26739"/>
                          <a:pt x="3198129" y="-531"/>
                          <a:pt x="3606996" y="0"/>
                        </a:cubicBezTo>
                        <a:cubicBezTo>
                          <a:pt x="3799091" y="-23569"/>
                          <a:pt x="3996236" y="-13536"/>
                          <a:pt x="4223982" y="0"/>
                        </a:cubicBezTo>
                        <a:cubicBezTo>
                          <a:pt x="4321460" y="-21566"/>
                          <a:pt x="4605660" y="818"/>
                          <a:pt x="4840969" y="0"/>
                        </a:cubicBezTo>
                        <a:cubicBezTo>
                          <a:pt x="5101254" y="-7081"/>
                          <a:pt x="5591254" y="43907"/>
                          <a:pt x="5805998" y="0"/>
                        </a:cubicBezTo>
                        <a:cubicBezTo>
                          <a:pt x="6033937" y="-6815"/>
                          <a:pt x="6241227" y="16494"/>
                          <a:pt x="6597007" y="0"/>
                        </a:cubicBezTo>
                        <a:cubicBezTo>
                          <a:pt x="6950430" y="-21068"/>
                          <a:pt x="7144795" y="18570"/>
                          <a:pt x="7301003" y="0"/>
                        </a:cubicBezTo>
                        <a:cubicBezTo>
                          <a:pt x="7493347" y="1204"/>
                          <a:pt x="7850974" y="-2160"/>
                          <a:pt x="8005001" y="0"/>
                        </a:cubicBezTo>
                        <a:cubicBezTo>
                          <a:pt x="8213314" y="-18533"/>
                          <a:pt x="8420277" y="-2531"/>
                          <a:pt x="8701088" y="0"/>
                        </a:cubicBezTo>
                        <a:cubicBezTo>
                          <a:pt x="8734336" y="51656"/>
                          <a:pt x="8720964" y="103891"/>
                          <a:pt x="8701088" y="175828"/>
                        </a:cubicBezTo>
                        <a:cubicBezTo>
                          <a:pt x="8691215" y="260982"/>
                          <a:pt x="8698907" y="318755"/>
                          <a:pt x="8701088" y="378125"/>
                        </a:cubicBezTo>
                        <a:cubicBezTo>
                          <a:pt x="8698038" y="439489"/>
                          <a:pt x="8699029" y="457739"/>
                          <a:pt x="8701088" y="527485"/>
                        </a:cubicBezTo>
                        <a:cubicBezTo>
                          <a:pt x="8701685" y="603449"/>
                          <a:pt x="8725760" y="632480"/>
                          <a:pt x="8701088" y="676844"/>
                        </a:cubicBezTo>
                        <a:cubicBezTo>
                          <a:pt x="8690183" y="730969"/>
                          <a:pt x="8726128" y="801719"/>
                          <a:pt x="8701088" y="852672"/>
                        </a:cubicBezTo>
                        <a:cubicBezTo>
                          <a:pt x="8669637" y="909767"/>
                          <a:pt x="8684497" y="964341"/>
                          <a:pt x="8701088" y="1068204"/>
                        </a:cubicBezTo>
                        <a:cubicBezTo>
                          <a:pt x="8715966" y="1165010"/>
                          <a:pt x="8653070" y="1232593"/>
                          <a:pt x="8701088" y="1323439"/>
                        </a:cubicBezTo>
                        <a:cubicBezTo>
                          <a:pt x="8459180" y="1303288"/>
                          <a:pt x="8393217" y="1304595"/>
                          <a:pt x="8171112" y="1323439"/>
                        </a:cubicBezTo>
                        <a:cubicBezTo>
                          <a:pt x="7950175" y="1326369"/>
                          <a:pt x="7795102" y="1302184"/>
                          <a:pt x="7641137" y="1323439"/>
                        </a:cubicBezTo>
                        <a:cubicBezTo>
                          <a:pt x="7516539" y="1333028"/>
                          <a:pt x="7219020" y="1320749"/>
                          <a:pt x="7024151" y="1323439"/>
                        </a:cubicBezTo>
                        <a:cubicBezTo>
                          <a:pt x="6854720" y="1321511"/>
                          <a:pt x="6433231" y="1321485"/>
                          <a:pt x="6146131" y="1323439"/>
                        </a:cubicBezTo>
                        <a:cubicBezTo>
                          <a:pt x="5841287" y="1335101"/>
                          <a:pt x="5754670" y="1319128"/>
                          <a:pt x="5529145" y="1323439"/>
                        </a:cubicBezTo>
                        <a:cubicBezTo>
                          <a:pt x="5293025" y="1316875"/>
                          <a:pt x="4936425" y="1285652"/>
                          <a:pt x="4738138" y="1323439"/>
                        </a:cubicBezTo>
                        <a:cubicBezTo>
                          <a:pt x="4514046" y="1321352"/>
                          <a:pt x="4299168" y="1324443"/>
                          <a:pt x="4121152" y="1323439"/>
                        </a:cubicBezTo>
                        <a:cubicBezTo>
                          <a:pt x="3991901" y="1321919"/>
                          <a:pt x="3596911" y="1323866"/>
                          <a:pt x="3330143" y="1323439"/>
                        </a:cubicBezTo>
                        <a:cubicBezTo>
                          <a:pt x="3100570" y="1326626"/>
                          <a:pt x="2860631" y="1327220"/>
                          <a:pt x="2626146" y="1323439"/>
                        </a:cubicBezTo>
                        <a:cubicBezTo>
                          <a:pt x="2408543" y="1322285"/>
                          <a:pt x="2203895" y="1297697"/>
                          <a:pt x="1922149" y="1323439"/>
                        </a:cubicBezTo>
                        <a:cubicBezTo>
                          <a:pt x="1662127" y="1277168"/>
                          <a:pt x="1322108" y="1321493"/>
                          <a:pt x="957119" y="1323439"/>
                        </a:cubicBezTo>
                        <a:cubicBezTo>
                          <a:pt x="572887" y="1345586"/>
                          <a:pt x="413380" y="1358161"/>
                          <a:pt x="0" y="1323439"/>
                        </a:cubicBezTo>
                        <a:cubicBezTo>
                          <a:pt x="10409" y="1275781"/>
                          <a:pt x="10867" y="1238677"/>
                          <a:pt x="0" y="1174079"/>
                        </a:cubicBezTo>
                        <a:cubicBezTo>
                          <a:pt x="-7156" y="1101480"/>
                          <a:pt x="-20443" y="1088648"/>
                          <a:pt x="0" y="1011485"/>
                        </a:cubicBezTo>
                        <a:cubicBezTo>
                          <a:pt x="31033" y="941778"/>
                          <a:pt x="-37380" y="846939"/>
                          <a:pt x="0" y="795954"/>
                        </a:cubicBezTo>
                        <a:cubicBezTo>
                          <a:pt x="30688" y="730790"/>
                          <a:pt x="4650" y="711152"/>
                          <a:pt x="0" y="620125"/>
                        </a:cubicBezTo>
                        <a:cubicBezTo>
                          <a:pt x="-3859" y="535853"/>
                          <a:pt x="-8531" y="507955"/>
                          <a:pt x="0" y="457531"/>
                        </a:cubicBezTo>
                        <a:cubicBezTo>
                          <a:pt x="-1641" y="399006"/>
                          <a:pt x="25141" y="296645"/>
                          <a:pt x="0" y="242000"/>
                        </a:cubicBezTo>
                        <a:cubicBezTo>
                          <a:pt x="-13210" y="187925"/>
                          <a:pt x="34063" y="104752"/>
                          <a:pt x="0" y="0"/>
                        </a:cubicBezTo>
                        <a:close/>
                      </a:path>
                      <a:path w="8701088" h="1323439" fill="none" stroke="0" extrusionOk="0">
                        <a:moveTo>
                          <a:pt x="0" y="0"/>
                        </a:moveTo>
                        <a:cubicBezTo>
                          <a:pt x="411160" y="-10009"/>
                          <a:pt x="618328" y="7056"/>
                          <a:pt x="965029" y="0"/>
                        </a:cubicBezTo>
                        <a:cubicBezTo>
                          <a:pt x="1269168" y="-23121"/>
                          <a:pt x="1593583" y="32690"/>
                          <a:pt x="1843048" y="0"/>
                        </a:cubicBezTo>
                        <a:cubicBezTo>
                          <a:pt x="2081128" y="-1914"/>
                          <a:pt x="2181522" y="253"/>
                          <a:pt x="2373023" y="0"/>
                        </a:cubicBezTo>
                        <a:cubicBezTo>
                          <a:pt x="2545586" y="52079"/>
                          <a:pt x="2829456" y="-33619"/>
                          <a:pt x="3077021" y="0"/>
                        </a:cubicBezTo>
                        <a:cubicBezTo>
                          <a:pt x="3324858" y="-10564"/>
                          <a:pt x="3382179" y="-16729"/>
                          <a:pt x="3606996" y="0"/>
                        </a:cubicBezTo>
                        <a:cubicBezTo>
                          <a:pt x="3824408" y="14738"/>
                          <a:pt x="4229398" y="8877"/>
                          <a:pt x="4398004" y="0"/>
                        </a:cubicBezTo>
                        <a:cubicBezTo>
                          <a:pt x="4528036" y="-17248"/>
                          <a:pt x="4789327" y="-48287"/>
                          <a:pt x="5102001" y="0"/>
                        </a:cubicBezTo>
                        <a:cubicBezTo>
                          <a:pt x="5342927" y="28031"/>
                          <a:pt x="5470337" y="9685"/>
                          <a:pt x="5718987" y="0"/>
                        </a:cubicBezTo>
                        <a:cubicBezTo>
                          <a:pt x="5855238" y="8627"/>
                          <a:pt x="6123267" y="-26630"/>
                          <a:pt x="6248963" y="0"/>
                        </a:cubicBezTo>
                        <a:cubicBezTo>
                          <a:pt x="6379073" y="-6565"/>
                          <a:pt x="6920801" y="-17"/>
                          <a:pt x="7126981" y="0"/>
                        </a:cubicBezTo>
                        <a:cubicBezTo>
                          <a:pt x="7295458" y="163836"/>
                          <a:pt x="7955916" y="-23396"/>
                          <a:pt x="8701088" y="0"/>
                        </a:cubicBezTo>
                        <a:cubicBezTo>
                          <a:pt x="8697792" y="39281"/>
                          <a:pt x="8718542" y="95864"/>
                          <a:pt x="8701088" y="175828"/>
                        </a:cubicBezTo>
                        <a:cubicBezTo>
                          <a:pt x="8682205" y="263145"/>
                          <a:pt x="8678517" y="286409"/>
                          <a:pt x="8701088" y="325187"/>
                        </a:cubicBezTo>
                        <a:cubicBezTo>
                          <a:pt x="8723601" y="362411"/>
                          <a:pt x="8750125" y="462169"/>
                          <a:pt x="8701088" y="514250"/>
                        </a:cubicBezTo>
                        <a:cubicBezTo>
                          <a:pt x="8666636" y="568390"/>
                          <a:pt x="8696862" y="612658"/>
                          <a:pt x="8701088" y="663610"/>
                        </a:cubicBezTo>
                        <a:cubicBezTo>
                          <a:pt x="8700105" y="708189"/>
                          <a:pt x="8692488" y="815767"/>
                          <a:pt x="8701088" y="852672"/>
                        </a:cubicBezTo>
                        <a:cubicBezTo>
                          <a:pt x="8717188" y="903203"/>
                          <a:pt x="8686984" y="944675"/>
                          <a:pt x="8701088" y="1002032"/>
                        </a:cubicBezTo>
                        <a:cubicBezTo>
                          <a:pt x="8739303" y="1056123"/>
                          <a:pt x="8678912" y="1232412"/>
                          <a:pt x="8701088" y="1323439"/>
                        </a:cubicBezTo>
                        <a:cubicBezTo>
                          <a:pt x="8393823" y="1304090"/>
                          <a:pt x="8157444" y="1356048"/>
                          <a:pt x="7823069" y="1323439"/>
                        </a:cubicBezTo>
                        <a:cubicBezTo>
                          <a:pt x="7521635" y="1309971"/>
                          <a:pt x="7286570" y="1303566"/>
                          <a:pt x="6945050" y="1323439"/>
                        </a:cubicBezTo>
                        <a:cubicBezTo>
                          <a:pt x="6664273" y="1350521"/>
                          <a:pt x="6406039" y="1306024"/>
                          <a:pt x="6154042" y="1323439"/>
                        </a:cubicBezTo>
                        <a:cubicBezTo>
                          <a:pt x="5946139" y="1303279"/>
                          <a:pt x="5789348" y="1321516"/>
                          <a:pt x="5537056" y="1323439"/>
                        </a:cubicBezTo>
                        <a:cubicBezTo>
                          <a:pt x="5275211" y="1335375"/>
                          <a:pt x="5057807" y="1338527"/>
                          <a:pt x="4920069" y="1323439"/>
                        </a:cubicBezTo>
                        <a:cubicBezTo>
                          <a:pt x="4770559" y="1324728"/>
                          <a:pt x="4284349" y="1309544"/>
                          <a:pt x="4129061" y="1323439"/>
                        </a:cubicBezTo>
                        <a:cubicBezTo>
                          <a:pt x="4003895" y="1289297"/>
                          <a:pt x="3604239" y="1262526"/>
                          <a:pt x="3251043" y="1323439"/>
                        </a:cubicBezTo>
                        <a:cubicBezTo>
                          <a:pt x="2912769" y="1309644"/>
                          <a:pt x="2951690" y="1326770"/>
                          <a:pt x="2721067" y="1323439"/>
                        </a:cubicBezTo>
                        <a:cubicBezTo>
                          <a:pt x="2478544" y="1330531"/>
                          <a:pt x="2437857" y="1320096"/>
                          <a:pt x="2191092" y="1323439"/>
                        </a:cubicBezTo>
                        <a:cubicBezTo>
                          <a:pt x="1971095" y="1251940"/>
                          <a:pt x="1515078" y="1325532"/>
                          <a:pt x="1226062" y="1323439"/>
                        </a:cubicBezTo>
                        <a:cubicBezTo>
                          <a:pt x="896852" y="1319443"/>
                          <a:pt x="543991" y="1341165"/>
                          <a:pt x="0" y="1323439"/>
                        </a:cubicBezTo>
                        <a:cubicBezTo>
                          <a:pt x="26906" y="1253887"/>
                          <a:pt x="18497" y="1228767"/>
                          <a:pt x="0" y="1147610"/>
                        </a:cubicBezTo>
                        <a:cubicBezTo>
                          <a:pt x="-11174" y="1073820"/>
                          <a:pt x="-3521" y="1031100"/>
                          <a:pt x="0" y="998251"/>
                        </a:cubicBezTo>
                        <a:cubicBezTo>
                          <a:pt x="1136" y="951848"/>
                          <a:pt x="-30135" y="872380"/>
                          <a:pt x="0" y="782719"/>
                        </a:cubicBezTo>
                        <a:cubicBezTo>
                          <a:pt x="44342" y="716911"/>
                          <a:pt x="-7590" y="647618"/>
                          <a:pt x="0" y="606891"/>
                        </a:cubicBezTo>
                        <a:cubicBezTo>
                          <a:pt x="12920" y="573275"/>
                          <a:pt x="-25747" y="522803"/>
                          <a:pt x="0" y="431062"/>
                        </a:cubicBezTo>
                        <a:cubicBezTo>
                          <a:pt x="22058" y="339419"/>
                          <a:pt x="23065" y="299134"/>
                          <a:pt x="0" y="255234"/>
                        </a:cubicBezTo>
                        <a:cubicBezTo>
                          <a:pt x="-29057" y="217094"/>
                          <a:pt x="24893" y="643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latin typeface="Century Gothic" panose="020B0502020202020204" pitchFamily="34" charset="0"/>
              </a:rPr>
              <a:t>How is Family presented in the story?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43DA1-9F46-4753-A974-B1ADB493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8463">
            <a:off x="4734606" y="3600014"/>
            <a:ext cx="4143375" cy="2757228"/>
          </a:xfrm>
          <a:prstGeom prst="rect">
            <a:avLst/>
          </a:prstGeom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9281282C-435D-421F-BEE5-4655A0A6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9735"/>
            <a:ext cx="2067339" cy="599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Big Question:</a:t>
            </a:r>
          </a:p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a theme?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Key Vocabulary: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Friendship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Jamie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Pitcher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Grief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Racism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A630FD-1240-4C90-B8FB-C8B89D0A69E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83127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Apply and Demonstrate</a:t>
            </a:r>
          </a:p>
        </p:txBody>
      </p:sp>
      <p:sp>
        <p:nvSpPr>
          <p:cNvPr id="3" name="AutoShape 2" descr="Image result for roller sk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2D6E-F03B-4B25-ABE7-C6BE4BF2BA31}"/>
              </a:ext>
            </a:extLst>
          </p:cNvPr>
          <p:cNvSpPr/>
          <p:nvPr/>
        </p:nvSpPr>
        <p:spPr>
          <a:xfrm>
            <a:off x="2840287" y="742639"/>
            <a:ext cx="7978276" cy="8312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Your job for the rest of the lesson: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03864-B2B7-418B-81A3-7FA097CC3990}"/>
              </a:ext>
            </a:extLst>
          </p:cNvPr>
          <p:cNvSpPr txBox="1"/>
          <p:nvPr/>
        </p:nvSpPr>
        <p:spPr>
          <a:xfrm>
            <a:off x="2300287" y="1808720"/>
            <a:ext cx="4529138" cy="3262432"/>
          </a:xfrm>
          <a:custGeom>
            <a:avLst/>
            <a:gdLst>
              <a:gd name="connsiteX0" fmla="*/ 0 w 4529138"/>
              <a:gd name="connsiteY0" fmla="*/ 0 h 3262432"/>
              <a:gd name="connsiteX1" fmla="*/ 502322 w 4529138"/>
              <a:gd name="connsiteY1" fmla="*/ 0 h 3262432"/>
              <a:gd name="connsiteX2" fmla="*/ 959353 w 4529138"/>
              <a:gd name="connsiteY2" fmla="*/ 0 h 3262432"/>
              <a:gd name="connsiteX3" fmla="*/ 1235219 w 4529138"/>
              <a:gd name="connsiteY3" fmla="*/ 0 h 3262432"/>
              <a:gd name="connsiteX4" fmla="*/ 1601667 w 4529138"/>
              <a:gd name="connsiteY4" fmla="*/ 0 h 3262432"/>
              <a:gd name="connsiteX5" fmla="*/ 1877533 w 4529138"/>
              <a:gd name="connsiteY5" fmla="*/ 0 h 3262432"/>
              <a:gd name="connsiteX6" fmla="*/ 2289273 w 4529138"/>
              <a:gd name="connsiteY6" fmla="*/ 0 h 3262432"/>
              <a:gd name="connsiteX7" fmla="*/ 2655721 w 4529138"/>
              <a:gd name="connsiteY7" fmla="*/ 0 h 3262432"/>
              <a:gd name="connsiteX8" fmla="*/ 2976878 w 4529138"/>
              <a:gd name="connsiteY8" fmla="*/ 0 h 3262432"/>
              <a:gd name="connsiteX9" fmla="*/ 3252744 w 4529138"/>
              <a:gd name="connsiteY9" fmla="*/ 0 h 3262432"/>
              <a:gd name="connsiteX10" fmla="*/ 3709775 w 4529138"/>
              <a:gd name="connsiteY10" fmla="*/ 0 h 3262432"/>
              <a:gd name="connsiteX11" fmla="*/ 4529138 w 4529138"/>
              <a:gd name="connsiteY11" fmla="*/ 0 h 3262432"/>
              <a:gd name="connsiteX12" fmla="*/ 4529138 w 4529138"/>
              <a:gd name="connsiteY12" fmla="*/ 433437 h 3262432"/>
              <a:gd name="connsiteX13" fmla="*/ 4529138 w 4529138"/>
              <a:gd name="connsiteY13" fmla="*/ 801626 h 3262432"/>
              <a:gd name="connsiteX14" fmla="*/ 4529138 w 4529138"/>
              <a:gd name="connsiteY14" fmla="*/ 1267687 h 3262432"/>
              <a:gd name="connsiteX15" fmla="*/ 4529138 w 4529138"/>
              <a:gd name="connsiteY15" fmla="*/ 1635876 h 3262432"/>
              <a:gd name="connsiteX16" fmla="*/ 4529138 w 4529138"/>
              <a:gd name="connsiteY16" fmla="*/ 2101938 h 3262432"/>
              <a:gd name="connsiteX17" fmla="*/ 4529138 w 4529138"/>
              <a:gd name="connsiteY17" fmla="*/ 2470127 h 3262432"/>
              <a:gd name="connsiteX18" fmla="*/ 4529138 w 4529138"/>
              <a:gd name="connsiteY18" fmla="*/ 3262432 h 3262432"/>
              <a:gd name="connsiteX19" fmla="*/ 4072107 w 4529138"/>
              <a:gd name="connsiteY19" fmla="*/ 3262432 h 3262432"/>
              <a:gd name="connsiteX20" fmla="*/ 3615075 w 4529138"/>
              <a:gd name="connsiteY20" fmla="*/ 3262432 h 3262432"/>
              <a:gd name="connsiteX21" fmla="*/ 3203335 w 4529138"/>
              <a:gd name="connsiteY21" fmla="*/ 3262432 h 3262432"/>
              <a:gd name="connsiteX22" fmla="*/ 2882178 w 4529138"/>
              <a:gd name="connsiteY22" fmla="*/ 3262432 h 3262432"/>
              <a:gd name="connsiteX23" fmla="*/ 2561021 w 4529138"/>
              <a:gd name="connsiteY23" fmla="*/ 3262432 h 3262432"/>
              <a:gd name="connsiteX24" fmla="*/ 2149281 w 4529138"/>
              <a:gd name="connsiteY24" fmla="*/ 3262432 h 3262432"/>
              <a:gd name="connsiteX25" fmla="*/ 1692250 w 4529138"/>
              <a:gd name="connsiteY25" fmla="*/ 3262432 h 3262432"/>
              <a:gd name="connsiteX26" fmla="*/ 1416385 w 4529138"/>
              <a:gd name="connsiteY26" fmla="*/ 3262432 h 3262432"/>
              <a:gd name="connsiteX27" fmla="*/ 1140519 w 4529138"/>
              <a:gd name="connsiteY27" fmla="*/ 3262432 h 3262432"/>
              <a:gd name="connsiteX28" fmla="*/ 638196 w 4529138"/>
              <a:gd name="connsiteY28" fmla="*/ 3262432 h 3262432"/>
              <a:gd name="connsiteX29" fmla="*/ 0 w 4529138"/>
              <a:gd name="connsiteY29" fmla="*/ 3262432 h 3262432"/>
              <a:gd name="connsiteX30" fmla="*/ 0 w 4529138"/>
              <a:gd name="connsiteY30" fmla="*/ 2828994 h 3262432"/>
              <a:gd name="connsiteX31" fmla="*/ 0 w 4529138"/>
              <a:gd name="connsiteY31" fmla="*/ 2460805 h 3262432"/>
              <a:gd name="connsiteX32" fmla="*/ 0 w 4529138"/>
              <a:gd name="connsiteY32" fmla="*/ 1929495 h 3262432"/>
              <a:gd name="connsiteX33" fmla="*/ 0 w 4529138"/>
              <a:gd name="connsiteY33" fmla="*/ 1496058 h 3262432"/>
              <a:gd name="connsiteX34" fmla="*/ 0 w 4529138"/>
              <a:gd name="connsiteY34" fmla="*/ 1062620 h 3262432"/>
              <a:gd name="connsiteX35" fmla="*/ 0 w 4529138"/>
              <a:gd name="connsiteY35" fmla="*/ 629183 h 3262432"/>
              <a:gd name="connsiteX36" fmla="*/ 0 w 4529138"/>
              <a:gd name="connsiteY36" fmla="*/ 0 h 3262432"/>
              <a:gd name="connsiteX0" fmla="*/ 0 w 4529138"/>
              <a:gd name="connsiteY0" fmla="*/ 0 h 3262432"/>
              <a:gd name="connsiteX1" fmla="*/ 275865 w 4529138"/>
              <a:gd name="connsiteY1" fmla="*/ 0 h 3262432"/>
              <a:gd name="connsiteX2" fmla="*/ 551731 w 4529138"/>
              <a:gd name="connsiteY2" fmla="*/ 0 h 3262432"/>
              <a:gd name="connsiteX3" fmla="*/ 1008762 w 4529138"/>
              <a:gd name="connsiteY3" fmla="*/ 0 h 3262432"/>
              <a:gd name="connsiteX4" fmla="*/ 1465793 w 4529138"/>
              <a:gd name="connsiteY4" fmla="*/ 0 h 3262432"/>
              <a:gd name="connsiteX5" fmla="*/ 1877533 w 4529138"/>
              <a:gd name="connsiteY5" fmla="*/ 0 h 3262432"/>
              <a:gd name="connsiteX6" fmla="*/ 2198690 w 4529138"/>
              <a:gd name="connsiteY6" fmla="*/ 0 h 3262432"/>
              <a:gd name="connsiteX7" fmla="*/ 2519847 w 4529138"/>
              <a:gd name="connsiteY7" fmla="*/ 0 h 3262432"/>
              <a:gd name="connsiteX8" fmla="*/ 3022169 w 4529138"/>
              <a:gd name="connsiteY8" fmla="*/ 0 h 3262432"/>
              <a:gd name="connsiteX9" fmla="*/ 3433910 w 4529138"/>
              <a:gd name="connsiteY9" fmla="*/ 0 h 3262432"/>
              <a:gd name="connsiteX10" fmla="*/ 3800358 w 4529138"/>
              <a:gd name="connsiteY10" fmla="*/ 0 h 3262432"/>
              <a:gd name="connsiteX11" fmla="*/ 4166806 w 4529138"/>
              <a:gd name="connsiteY11" fmla="*/ 0 h 3262432"/>
              <a:gd name="connsiteX12" fmla="*/ 4529138 w 4529138"/>
              <a:gd name="connsiteY12" fmla="*/ 0 h 3262432"/>
              <a:gd name="connsiteX13" fmla="*/ 4529138 w 4529138"/>
              <a:gd name="connsiteY13" fmla="*/ 433437 h 3262432"/>
              <a:gd name="connsiteX14" fmla="*/ 4529138 w 4529138"/>
              <a:gd name="connsiteY14" fmla="*/ 932123 h 3262432"/>
              <a:gd name="connsiteX15" fmla="*/ 4529138 w 4529138"/>
              <a:gd name="connsiteY15" fmla="*/ 1300312 h 3262432"/>
              <a:gd name="connsiteX16" fmla="*/ 4529138 w 4529138"/>
              <a:gd name="connsiteY16" fmla="*/ 1668500 h 3262432"/>
              <a:gd name="connsiteX17" fmla="*/ 4529138 w 4529138"/>
              <a:gd name="connsiteY17" fmla="*/ 2101938 h 3262432"/>
              <a:gd name="connsiteX18" fmla="*/ 4529138 w 4529138"/>
              <a:gd name="connsiteY18" fmla="*/ 2633249 h 3262432"/>
              <a:gd name="connsiteX19" fmla="*/ 4529138 w 4529138"/>
              <a:gd name="connsiteY19" fmla="*/ 3262432 h 3262432"/>
              <a:gd name="connsiteX20" fmla="*/ 4253272 w 4529138"/>
              <a:gd name="connsiteY20" fmla="*/ 3262432 h 3262432"/>
              <a:gd name="connsiteX21" fmla="*/ 3977406 w 4529138"/>
              <a:gd name="connsiteY21" fmla="*/ 3262432 h 3262432"/>
              <a:gd name="connsiteX22" fmla="*/ 3656249 w 4529138"/>
              <a:gd name="connsiteY22" fmla="*/ 3262432 h 3262432"/>
              <a:gd name="connsiteX23" fmla="*/ 3199218 w 4529138"/>
              <a:gd name="connsiteY23" fmla="*/ 3262432 h 3262432"/>
              <a:gd name="connsiteX24" fmla="*/ 2878061 w 4529138"/>
              <a:gd name="connsiteY24" fmla="*/ 3262432 h 3262432"/>
              <a:gd name="connsiteX25" fmla="*/ 2466321 w 4529138"/>
              <a:gd name="connsiteY25" fmla="*/ 3262432 h 3262432"/>
              <a:gd name="connsiteX26" fmla="*/ 2145164 w 4529138"/>
              <a:gd name="connsiteY26" fmla="*/ 3262432 h 3262432"/>
              <a:gd name="connsiteX27" fmla="*/ 1733424 w 4529138"/>
              <a:gd name="connsiteY27" fmla="*/ 3262432 h 3262432"/>
              <a:gd name="connsiteX28" fmla="*/ 1366976 w 4529138"/>
              <a:gd name="connsiteY28" fmla="*/ 3262432 h 3262432"/>
              <a:gd name="connsiteX29" fmla="*/ 1000527 w 4529138"/>
              <a:gd name="connsiteY29" fmla="*/ 3262432 h 3262432"/>
              <a:gd name="connsiteX30" fmla="*/ 498205 w 4529138"/>
              <a:gd name="connsiteY30" fmla="*/ 3262432 h 3262432"/>
              <a:gd name="connsiteX31" fmla="*/ 0 w 4529138"/>
              <a:gd name="connsiteY31" fmla="*/ 3262432 h 3262432"/>
              <a:gd name="connsiteX32" fmla="*/ 0 w 4529138"/>
              <a:gd name="connsiteY32" fmla="*/ 2894243 h 3262432"/>
              <a:gd name="connsiteX33" fmla="*/ 0 w 4529138"/>
              <a:gd name="connsiteY33" fmla="*/ 2493430 h 3262432"/>
              <a:gd name="connsiteX34" fmla="*/ 0 w 4529138"/>
              <a:gd name="connsiteY34" fmla="*/ 1962120 h 3262432"/>
              <a:gd name="connsiteX35" fmla="*/ 0 w 4529138"/>
              <a:gd name="connsiteY35" fmla="*/ 1528682 h 3262432"/>
              <a:gd name="connsiteX36" fmla="*/ 0 w 4529138"/>
              <a:gd name="connsiteY36" fmla="*/ 1127869 h 3262432"/>
              <a:gd name="connsiteX37" fmla="*/ 0 w 4529138"/>
              <a:gd name="connsiteY37" fmla="*/ 596558 h 3262432"/>
              <a:gd name="connsiteX38" fmla="*/ 0 w 4529138"/>
              <a:gd name="connsiteY38" fmla="*/ 0 h 3262432"/>
              <a:gd name="connsiteX0" fmla="*/ 0 w 4529138"/>
              <a:gd name="connsiteY0" fmla="*/ 0 h 3262432"/>
              <a:gd name="connsiteX1" fmla="*/ 502322 w 4529138"/>
              <a:gd name="connsiteY1" fmla="*/ 0 h 3262432"/>
              <a:gd name="connsiteX2" fmla="*/ 959353 w 4529138"/>
              <a:gd name="connsiteY2" fmla="*/ 0 h 3262432"/>
              <a:gd name="connsiteX3" fmla="*/ 1235219 w 4529138"/>
              <a:gd name="connsiteY3" fmla="*/ 0 h 3262432"/>
              <a:gd name="connsiteX4" fmla="*/ 1601667 w 4529138"/>
              <a:gd name="connsiteY4" fmla="*/ 0 h 3262432"/>
              <a:gd name="connsiteX5" fmla="*/ 1877533 w 4529138"/>
              <a:gd name="connsiteY5" fmla="*/ 0 h 3262432"/>
              <a:gd name="connsiteX6" fmla="*/ 2289273 w 4529138"/>
              <a:gd name="connsiteY6" fmla="*/ 0 h 3262432"/>
              <a:gd name="connsiteX7" fmla="*/ 2655721 w 4529138"/>
              <a:gd name="connsiteY7" fmla="*/ 0 h 3262432"/>
              <a:gd name="connsiteX8" fmla="*/ 2976878 w 4529138"/>
              <a:gd name="connsiteY8" fmla="*/ 0 h 3262432"/>
              <a:gd name="connsiteX9" fmla="*/ 3252744 w 4529138"/>
              <a:gd name="connsiteY9" fmla="*/ 0 h 3262432"/>
              <a:gd name="connsiteX10" fmla="*/ 3709775 w 4529138"/>
              <a:gd name="connsiteY10" fmla="*/ 0 h 3262432"/>
              <a:gd name="connsiteX11" fmla="*/ 4529138 w 4529138"/>
              <a:gd name="connsiteY11" fmla="*/ 0 h 3262432"/>
              <a:gd name="connsiteX12" fmla="*/ 4529138 w 4529138"/>
              <a:gd name="connsiteY12" fmla="*/ 433437 h 3262432"/>
              <a:gd name="connsiteX13" fmla="*/ 4529138 w 4529138"/>
              <a:gd name="connsiteY13" fmla="*/ 801626 h 3262432"/>
              <a:gd name="connsiteX14" fmla="*/ 4529138 w 4529138"/>
              <a:gd name="connsiteY14" fmla="*/ 1267687 h 3262432"/>
              <a:gd name="connsiteX15" fmla="*/ 4529138 w 4529138"/>
              <a:gd name="connsiteY15" fmla="*/ 1635876 h 3262432"/>
              <a:gd name="connsiteX16" fmla="*/ 4529138 w 4529138"/>
              <a:gd name="connsiteY16" fmla="*/ 2101938 h 3262432"/>
              <a:gd name="connsiteX17" fmla="*/ 4529138 w 4529138"/>
              <a:gd name="connsiteY17" fmla="*/ 2470127 h 3262432"/>
              <a:gd name="connsiteX18" fmla="*/ 4529138 w 4529138"/>
              <a:gd name="connsiteY18" fmla="*/ 3262432 h 3262432"/>
              <a:gd name="connsiteX19" fmla="*/ 4072107 w 4529138"/>
              <a:gd name="connsiteY19" fmla="*/ 3262432 h 3262432"/>
              <a:gd name="connsiteX20" fmla="*/ 3615075 w 4529138"/>
              <a:gd name="connsiteY20" fmla="*/ 3262432 h 3262432"/>
              <a:gd name="connsiteX21" fmla="*/ 3203335 w 4529138"/>
              <a:gd name="connsiteY21" fmla="*/ 3262432 h 3262432"/>
              <a:gd name="connsiteX22" fmla="*/ 2882178 w 4529138"/>
              <a:gd name="connsiteY22" fmla="*/ 3262432 h 3262432"/>
              <a:gd name="connsiteX23" fmla="*/ 2561021 w 4529138"/>
              <a:gd name="connsiteY23" fmla="*/ 3262432 h 3262432"/>
              <a:gd name="connsiteX24" fmla="*/ 2149281 w 4529138"/>
              <a:gd name="connsiteY24" fmla="*/ 3262432 h 3262432"/>
              <a:gd name="connsiteX25" fmla="*/ 1692250 w 4529138"/>
              <a:gd name="connsiteY25" fmla="*/ 3262432 h 3262432"/>
              <a:gd name="connsiteX26" fmla="*/ 1416385 w 4529138"/>
              <a:gd name="connsiteY26" fmla="*/ 3262432 h 3262432"/>
              <a:gd name="connsiteX27" fmla="*/ 1140519 w 4529138"/>
              <a:gd name="connsiteY27" fmla="*/ 3262432 h 3262432"/>
              <a:gd name="connsiteX28" fmla="*/ 638196 w 4529138"/>
              <a:gd name="connsiteY28" fmla="*/ 3262432 h 3262432"/>
              <a:gd name="connsiteX29" fmla="*/ 0 w 4529138"/>
              <a:gd name="connsiteY29" fmla="*/ 3262432 h 3262432"/>
              <a:gd name="connsiteX30" fmla="*/ 0 w 4529138"/>
              <a:gd name="connsiteY30" fmla="*/ 2828994 h 3262432"/>
              <a:gd name="connsiteX31" fmla="*/ 0 w 4529138"/>
              <a:gd name="connsiteY31" fmla="*/ 2460805 h 3262432"/>
              <a:gd name="connsiteX32" fmla="*/ 0 w 4529138"/>
              <a:gd name="connsiteY32" fmla="*/ 1929495 h 3262432"/>
              <a:gd name="connsiteX33" fmla="*/ 0 w 4529138"/>
              <a:gd name="connsiteY33" fmla="*/ 1496058 h 3262432"/>
              <a:gd name="connsiteX34" fmla="*/ 0 w 4529138"/>
              <a:gd name="connsiteY34" fmla="*/ 1062620 h 3262432"/>
              <a:gd name="connsiteX35" fmla="*/ 0 w 4529138"/>
              <a:gd name="connsiteY35" fmla="*/ 629183 h 3262432"/>
              <a:gd name="connsiteX36" fmla="*/ 0 w 4529138"/>
              <a:gd name="connsiteY36" fmla="*/ 0 h 326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529138" h="3262432" fill="none" extrusionOk="0">
                <a:moveTo>
                  <a:pt x="0" y="0"/>
                </a:moveTo>
                <a:cubicBezTo>
                  <a:pt x="236071" y="-10873"/>
                  <a:pt x="306316" y="37638"/>
                  <a:pt x="502322" y="0"/>
                </a:cubicBezTo>
                <a:cubicBezTo>
                  <a:pt x="657929" y="-506"/>
                  <a:pt x="854046" y="-35688"/>
                  <a:pt x="959353" y="0"/>
                </a:cubicBezTo>
                <a:cubicBezTo>
                  <a:pt x="1079189" y="24833"/>
                  <a:pt x="1117760" y="-1519"/>
                  <a:pt x="1235219" y="0"/>
                </a:cubicBezTo>
                <a:cubicBezTo>
                  <a:pt x="1337974" y="2010"/>
                  <a:pt x="1493549" y="47052"/>
                  <a:pt x="1601667" y="0"/>
                </a:cubicBezTo>
                <a:cubicBezTo>
                  <a:pt x="1719341" y="-12135"/>
                  <a:pt x="1754386" y="-16226"/>
                  <a:pt x="1877533" y="0"/>
                </a:cubicBezTo>
                <a:cubicBezTo>
                  <a:pt x="2001299" y="44156"/>
                  <a:pt x="2210545" y="-25123"/>
                  <a:pt x="2289273" y="0"/>
                </a:cubicBezTo>
                <a:cubicBezTo>
                  <a:pt x="2423198" y="-44700"/>
                  <a:pt x="2529042" y="29533"/>
                  <a:pt x="2655721" y="0"/>
                </a:cubicBezTo>
                <a:cubicBezTo>
                  <a:pt x="2801928" y="17840"/>
                  <a:pt x="2890363" y="-25048"/>
                  <a:pt x="2976878" y="0"/>
                </a:cubicBezTo>
                <a:cubicBezTo>
                  <a:pt x="3070574" y="34883"/>
                  <a:pt x="3165842" y="-16997"/>
                  <a:pt x="3252744" y="0"/>
                </a:cubicBezTo>
                <a:cubicBezTo>
                  <a:pt x="3351551" y="20261"/>
                  <a:pt x="3638213" y="-31470"/>
                  <a:pt x="3709775" y="0"/>
                </a:cubicBezTo>
                <a:cubicBezTo>
                  <a:pt x="3756210" y="-95117"/>
                  <a:pt x="4018467" y="5816"/>
                  <a:pt x="4529138" y="0"/>
                </a:cubicBezTo>
                <a:cubicBezTo>
                  <a:pt x="4536031" y="77149"/>
                  <a:pt x="4516956" y="249879"/>
                  <a:pt x="4529138" y="433437"/>
                </a:cubicBezTo>
                <a:cubicBezTo>
                  <a:pt x="4521671" y="637263"/>
                  <a:pt x="4527768" y="695128"/>
                  <a:pt x="4529138" y="801626"/>
                </a:cubicBezTo>
                <a:cubicBezTo>
                  <a:pt x="4515280" y="917023"/>
                  <a:pt x="4527277" y="1123778"/>
                  <a:pt x="4529138" y="1267687"/>
                </a:cubicBezTo>
                <a:cubicBezTo>
                  <a:pt x="4512336" y="1416053"/>
                  <a:pt x="4554285" y="1543807"/>
                  <a:pt x="4529138" y="1635876"/>
                </a:cubicBezTo>
                <a:cubicBezTo>
                  <a:pt x="4513895" y="1747023"/>
                  <a:pt x="4485791" y="1989033"/>
                  <a:pt x="4529138" y="2101938"/>
                </a:cubicBezTo>
                <a:cubicBezTo>
                  <a:pt x="4514051" y="2229928"/>
                  <a:pt x="4513285" y="2359725"/>
                  <a:pt x="4529138" y="2470127"/>
                </a:cubicBezTo>
                <a:cubicBezTo>
                  <a:pt x="4551468" y="2667776"/>
                  <a:pt x="4571672" y="2989860"/>
                  <a:pt x="4529138" y="3262432"/>
                </a:cubicBezTo>
                <a:cubicBezTo>
                  <a:pt x="4395332" y="3273488"/>
                  <a:pt x="4264920" y="3291319"/>
                  <a:pt x="4072107" y="3262432"/>
                </a:cubicBezTo>
                <a:cubicBezTo>
                  <a:pt x="3948864" y="3225989"/>
                  <a:pt x="3731749" y="3268423"/>
                  <a:pt x="3615075" y="3262432"/>
                </a:cubicBezTo>
                <a:cubicBezTo>
                  <a:pt x="3442446" y="3291698"/>
                  <a:pt x="3289902" y="3236801"/>
                  <a:pt x="3203335" y="3262432"/>
                </a:cubicBezTo>
                <a:cubicBezTo>
                  <a:pt x="3107495" y="3280146"/>
                  <a:pt x="3022860" y="3274729"/>
                  <a:pt x="2882178" y="3262432"/>
                </a:cubicBezTo>
                <a:cubicBezTo>
                  <a:pt x="2764846" y="3272456"/>
                  <a:pt x="2622515" y="3273421"/>
                  <a:pt x="2561021" y="3262432"/>
                </a:cubicBezTo>
                <a:cubicBezTo>
                  <a:pt x="2481059" y="3232211"/>
                  <a:pt x="2220666" y="3228827"/>
                  <a:pt x="2149281" y="3262432"/>
                </a:cubicBezTo>
                <a:cubicBezTo>
                  <a:pt x="2012700" y="3309406"/>
                  <a:pt x="1825550" y="3275677"/>
                  <a:pt x="1692250" y="3262432"/>
                </a:cubicBezTo>
                <a:cubicBezTo>
                  <a:pt x="1512113" y="3242579"/>
                  <a:pt x="1534638" y="3266740"/>
                  <a:pt x="1416385" y="3262432"/>
                </a:cubicBezTo>
                <a:cubicBezTo>
                  <a:pt x="1298016" y="3260478"/>
                  <a:pt x="1273761" y="3267447"/>
                  <a:pt x="1140519" y="3262432"/>
                </a:cubicBezTo>
                <a:cubicBezTo>
                  <a:pt x="1064057" y="3267172"/>
                  <a:pt x="772969" y="3287319"/>
                  <a:pt x="638196" y="3262432"/>
                </a:cubicBezTo>
                <a:cubicBezTo>
                  <a:pt x="468491" y="3351926"/>
                  <a:pt x="196290" y="3260924"/>
                  <a:pt x="0" y="3262432"/>
                </a:cubicBezTo>
                <a:cubicBezTo>
                  <a:pt x="33370" y="3100177"/>
                  <a:pt x="-16229" y="3004212"/>
                  <a:pt x="0" y="2828994"/>
                </a:cubicBezTo>
                <a:cubicBezTo>
                  <a:pt x="-18107" y="2612294"/>
                  <a:pt x="5085" y="2540216"/>
                  <a:pt x="0" y="2460805"/>
                </a:cubicBezTo>
                <a:cubicBezTo>
                  <a:pt x="16114" y="2299323"/>
                  <a:pt x="18397" y="2134655"/>
                  <a:pt x="0" y="1929495"/>
                </a:cubicBezTo>
                <a:cubicBezTo>
                  <a:pt x="-6590" y="1776481"/>
                  <a:pt x="5197" y="1611169"/>
                  <a:pt x="0" y="1496058"/>
                </a:cubicBezTo>
                <a:cubicBezTo>
                  <a:pt x="33587" y="1406369"/>
                  <a:pt x="12595" y="1274763"/>
                  <a:pt x="0" y="1062620"/>
                </a:cubicBezTo>
                <a:cubicBezTo>
                  <a:pt x="5645" y="872303"/>
                  <a:pt x="32752" y="740613"/>
                  <a:pt x="0" y="629183"/>
                </a:cubicBezTo>
                <a:cubicBezTo>
                  <a:pt x="19662" y="503874"/>
                  <a:pt x="53816" y="130581"/>
                  <a:pt x="0" y="0"/>
                </a:cubicBezTo>
                <a:close/>
              </a:path>
              <a:path w="4529138" h="3262432" stroke="0" extrusionOk="0">
                <a:moveTo>
                  <a:pt x="0" y="0"/>
                </a:moveTo>
                <a:cubicBezTo>
                  <a:pt x="125322" y="-252"/>
                  <a:pt x="214887" y="-30635"/>
                  <a:pt x="275865" y="0"/>
                </a:cubicBezTo>
                <a:cubicBezTo>
                  <a:pt x="325044" y="-5515"/>
                  <a:pt x="439802" y="12785"/>
                  <a:pt x="551731" y="0"/>
                </a:cubicBezTo>
                <a:cubicBezTo>
                  <a:pt x="682703" y="-36828"/>
                  <a:pt x="853291" y="-69063"/>
                  <a:pt x="1008762" y="0"/>
                </a:cubicBezTo>
                <a:cubicBezTo>
                  <a:pt x="1130360" y="-10988"/>
                  <a:pt x="1257056" y="1745"/>
                  <a:pt x="1465793" y="0"/>
                </a:cubicBezTo>
                <a:cubicBezTo>
                  <a:pt x="1630245" y="14327"/>
                  <a:pt x="1695444" y="-6611"/>
                  <a:pt x="1877533" y="0"/>
                </a:cubicBezTo>
                <a:cubicBezTo>
                  <a:pt x="2068642" y="7168"/>
                  <a:pt x="2136468" y="17040"/>
                  <a:pt x="2198690" y="0"/>
                </a:cubicBezTo>
                <a:cubicBezTo>
                  <a:pt x="2271522" y="-24811"/>
                  <a:pt x="2365398" y="-9507"/>
                  <a:pt x="2519847" y="0"/>
                </a:cubicBezTo>
                <a:cubicBezTo>
                  <a:pt x="2673392" y="-5361"/>
                  <a:pt x="2903897" y="-55641"/>
                  <a:pt x="3022169" y="0"/>
                </a:cubicBezTo>
                <a:cubicBezTo>
                  <a:pt x="3162822" y="48799"/>
                  <a:pt x="3235020" y="-2427"/>
                  <a:pt x="3433910" y="0"/>
                </a:cubicBezTo>
                <a:cubicBezTo>
                  <a:pt x="3617978" y="-12980"/>
                  <a:pt x="3682253" y="3745"/>
                  <a:pt x="3800358" y="0"/>
                </a:cubicBezTo>
                <a:cubicBezTo>
                  <a:pt x="3883117" y="-3622"/>
                  <a:pt x="4084742" y="19601"/>
                  <a:pt x="4166806" y="0"/>
                </a:cubicBezTo>
                <a:cubicBezTo>
                  <a:pt x="4295408" y="-2000"/>
                  <a:pt x="4424665" y="-37237"/>
                  <a:pt x="4529138" y="0"/>
                </a:cubicBezTo>
                <a:cubicBezTo>
                  <a:pt x="4511061" y="131771"/>
                  <a:pt x="4547473" y="222394"/>
                  <a:pt x="4529138" y="433437"/>
                </a:cubicBezTo>
                <a:cubicBezTo>
                  <a:pt x="4531319" y="601595"/>
                  <a:pt x="4514643" y="767584"/>
                  <a:pt x="4529138" y="932123"/>
                </a:cubicBezTo>
                <a:cubicBezTo>
                  <a:pt x="4511502" y="1091577"/>
                  <a:pt x="4521293" y="1132220"/>
                  <a:pt x="4529138" y="1300312"/>
                </a:cubicBezTo>
                <a:cubicBezTo>
                  <a:pt x="4524689" y="1470357"/>
                  <a:pt x="4537657" y="1563580"/>
                  <a:pt x="4529138" y="1668500"/>
                </a:cubicBezTo>
                <a:cubicBezTo>
                  <a:pt x="4525160" y="1803376"/>
                  <a:pt x="4582511" y="1972645"/>
                  <a:pt x="4529138" y="2101938"/>
                </a:cubicBezTo>
                <a:cubicBezTo>
                  <a:pt x="4504699" y="2239443"/>
                  <a:pt x="4496200" y="2360739"/>
                  <a:pt x="4529138" y="2633249"/>
                </a:cubicBezTo>
                <a:cubicBezTo>
                  <a:pt x="4569920" y="2901531"/>
                  <a:pt x="4518251" y="3007118"/>
                  <a:pt x="4529138" y="3262432"/>
                </a:cubicBezTo>
                <a:cubicBezTo>
                  <a:pt x="4395512" y="3261476"/>
                  <a:pt x="4317760" y="3241695"/>
                  <a:pt x="4253272" y="3262432"/>
                </a:cubicBezTo>
                <a:cubicBezTo>
                  <a:pt x="4127983" y="3253266"/>
                  <a:pt x="4069498" y="3259349"/>
                  <a:pt x="3977406" y="3262432"/>
                </a:cubicBezTo>
                <a:cubicBezTo>
                  <a:pt x="3950127" y="3254422"/>
                  <a:pt x="3729242" y="3267687"/>
                  <a:pt x="3656249" y="3262432"/>
                </a:cubicBezTo>
                <a:cubicBezTo>
                  <a:pt x="3539664" y="3278787"/>
                  <a:pt x="3397842" y="3213137"/>
                  <a:pt x="3199218" y="3262432"/>
                </a:cubicBezTo>
                <a:cubicBezTo>
                  <a:pt x="3069526" y="3255594"/>
                  <a:pt x="2990904" y="3265529"/>
                  <a:pt x="2878061" y="3262432"/>
                </a:cubicBezTo>
                <a:cubicBezTo>
                  <a:pt x="2739059" y="3285087"/>
                  <a:pt x="2572443" y="3229924"/>
                  <a:pt x="2466321" y="3262432"/>
                </a:cubicBezTo>
                <a:cubicBezTo>
                  <a:pt x="2338420" y="3263798"/>
                  <a:pt x="2244815" y="3221259"/>
                  <a:pt x="2145164" y="3262432"/>
                </a:cubicBezTo>
                <a:cubicBezTo>
                  <a:pt x="1942318" y="3282706"/>
                  <a:pt x="1903307" y="3282044"/>
                  <a:pt x="1733424" y="3262432"/>
                </a:cubicBezTo>
                <a:cubicBezTo>
                  <a:pt x="1628914" y="3268814"/>
                  <a:pt x="1512248" y="3254224"/>
                  <a:pt x="1366976" y="3262432"/>
                </a:cubicBezTo>
                <a:cubicBezTo>
                  <a:pt x="1261307" y="3280733"/>
                  <a:pt x="1125265" y="3263357"/>
                  <a:pt x="1000527" y="3262432"/>
                </a:cubicBezTo>
                <a:cubicBezTo>
                  <a:pt x="853691" y="3225272"/>
                  <a:pt x="709416" y="3228510"/>
                  <a:pt x="498205" y="3262432"/>
                </a:cubicBezTo>
                <a:cubicBezTo>
                  <a:pt x="315766" y="3287039"/>
                  <a:pt x="197510" y="3294161"/>
                  <a:pt x="0" y="3262432"/>
                </a:cubicBezTo>
                <a:cubicBezTo>
                  <a:pt x="17620" y="3143952"/>
                  <a:pt x="8020" y="3066852"/>
                  <a:pt x="0" y="2894243"/>
                </a:cubicBezTo>
                <a:cubicBezTo>
                  <a:pt x="-9074" y="2735414"/>
                  <a:pt x="-5146" y="2683690"/>
                  <a:pt x="0" y="2493430"/>
                </a:cubicBezTo>
                <a:cubicBezTo>
                  <a:pt x="22771" y="2330295"/>
                  <a:pt x="-24931" y="2085534"/>
                  <a:pt x="0" y="1962120"/>
                </a:cubicBezTo>
                <a:cubicBezTo>
                  <a:pt x="15708" y="1847753"/>
                  <a:pt x="-11586" y="1755886"/>
                  <a:pt x="0" y="1528682"/>
                </a:cubicBezTo>
                <a:cubicBezTo>
                  <a:pt x="9886" y="1301385"/>
                  <a:pt x="-530" y="1266723"/>
                  <a:pt x="0" y="1127869"/>
                </a:cubicBezTo>
                <a:cubicBezTo>
                  <a:pt x="-9621" y="1015887"/>
                  <a:pt x="14976" y="702252"/>
                  <a:pt x="0" y="596558"/>
                </a:cubicBezTo>
                <a:cubicBezTo>
                  <a:pt x="-20324" y="449355"/>
                  <a:pt x="36868" y="282005"/>
                  <a:pt x="0" y="0"/>
                </a:cubicBezTo>
                <a:close/>
              </a:path>
              <a:path w="4529138" h="3262432" fill="none" stroke="0" extrusionOk="0">
                <a:moveTo>
                  <a:pt x="0" y="0"/>
                </a:moveTo>
                <a:cubicBezTo>
                  <a:pt x="208196" y="-23830"/>
                  <a:pt x="318393" y="6038"/>
                  <a:pt x="502322" y="0"/>
                </a:cubicBezTo>
                <a:cubicBezTo>
                  <a:pt x="670448" y="-7717"/>
                  <a:pt x="832646" y="-17490"/>
                  <a:pt x="959353" y="0"/>
                </a:cubicBezTo>
                <a:cubicBezTo>
                  <a:pt x="1091970" y="10894"/>
                  <a:pt x="1143095" y="-3920"/>
                  <a:pt x="1235219" y="0"/>
                </a:cubicBezTo>
                <a:cubicBezTo>
                  <a:pt x="1342500" y="25760"/>
                  <a:pt x="1452745" y="-25813"/>
                  <a:pt x="1601667" y="0"/>
                </a:cubicBezTo>
                <a:cubicBezTo>
                  <a:pt x="1730425" y="-4438"/>
                  <a:pt x="1758041" y="-19547"/>
                  <a:pt x="1877533" y="0"/>
                </a:cubicBezTo>
                <a:cubicBezTo>
                  <a:pt x="1994998" y="24630"/>
                  <a:pt x="2192558" y="17859"/>
                  <a:pt x="2289273" y="0"/>
                </a:cubicBezTo>
                <a:cubicBezTo>
                  <a:pt x="2377528" y="-13526"/>
                  <a:pt x="2492941" y="-33926"/>
                  <a:pt x="2655721" y="0"/>
                </a:cubicBezTo>
                <a:cubicBezTo>
                  <a:pt x="2797651" y="11460"/>
                  <a:pt x="2904914" y="-30583"/>
                  <a:pt x="2976878" y="0"/>
                </a:cubicBezTo>
                <a:cubicBezTo>
                  <a:pt x="3063400" y="10365"/>
                  <a:pt x="3179261" y="-23254"/>
                  <a:pt x="3252744" y="0"/>
                </a:cubicBezTo>
                <a:cubicBezTo>
                  <a:pt x="3313033" y="19010"/>
                  <a:pt x="3613055" y="-15419"/>
                  <a:pt x="3709775" y="0"/>
                </a:cubicBezTo>
                <a:cubicBezTo>
                  <a:pt x="3881341" y="70601"/>
                  <a:pt x="4189638" y="-20862"/>
                  <a:pt x="4529138" y="0"/>
                </a:cubicBezTo>
                <a:cubicBezTo>
                  <a:pt x="4545284" y="102255"/>
                  <a:pt x="4519723" y="213678"/>
                  <a:pt x="4529138" y="433437"/>
                </a:cubicBezTo>
                <a:cubicBezTo>
                  <a:pt x="4503458" y="629004"/>
                  <a:pt x="4525187" y="728349"/>
                  <a:pt x="4529138" y="801626"/>
                </a:cubicBezTo>
                <a:cubicBezTo>
                  <a:pt x="4527440" y="871963"/>
                  <a:pt x="4550986" y="1146463"/>
                  <a:pt x="4529138" y="1267687"/>
                </a:cubicBezTo>
                <a:cubicBezTo>
                  <a:pt x="4513561" y="1405716"/>
                  <a:pt x="4536026" y="1515076"/>
                  <a:pt x="4529138" y="1635876"/>
                </a:cubicBezTo>
                <a:cubicBezTo>
                  <a:pt x="4494390" y="1740696"/>
                  <a:pt x="4492553" y="2005744"/>
                  <a:pt x="4529138" y="2101938"/>
                </a:cubicBezTo>
                <a:cubicBezTo>
                  <a:pt x="4534490" y="2207999"/>
                  <a:pt x="4520513" y="2309785"/>
                  <a:pt x="4529138" y="2470127"/>
                </a:cubicBezTo>
                <a:cubicBezTo>
                  <a:pt x="4482616" y="2595325"/>
                  <a:pt x="4503363" y="2969166"/>
                  <a:pt x="4529138" y="3262432"/>
                </a:cubicBezTo>
                <a:cubicBezTo>
                  <a:pt x="4370001" y="3278927"/>
                  <a:pt x="4254776" y="3301891"/>
                  <a:pt x="4072107" y="3262432"/>
                </a:cubicBezTo>
                <a:cubicBezTo>
                  <a:pt x="3890175" y="3298701"/>
                  <a:pt x="3774062" y="3242055"/>
                  <a:pt x="3615075" y="3262432"/>
                </a:cubicBezTo>
                <a:cubicBezTo>
                  <a:pt x="3449658" y="3284827"/>
                  <a:pt x="3330902" y="3239061"/>
                  <a:pt x="3203335" y="3262432"/>
                </a:cubicBezTo>
                <a:cubicBezTo>
                  <a:pt x="3081264" y="3299367"/>
                  <a:pt x="3030895" y="3269562"/>
                  <a:pt x="2882178" y="3262432"/>
                </a:cubicBezTo>
                <a:cubicBezTo>
                  <a:pt x="2742210" y="3277822"/>
                  <a:pt x="2643413" y="3266705"/>
                  <a:pt x="2561021" y="3262432"/>
                </a:cubicBezTo>
                <a:cubicBezTo>
                  <a:pt x="2498960" y="3272051"/>
                  <a:pt x="2215556" y="3232761"/>
                  <a:pt x="2149281" y="3262432"/>
                </a:cubicBezTo>
                <a:cubicBezTo>
                  <a:pt x="2044177" y="3286128"/>
                  <a:pt x="1860641" y="3276617"/>
                  <a:pt x="1692250" y="3262432"/>
                </a:cubicBezTo>
                <a:cubicBezTo>
                  <a:pt x="1509985" y="3240126"/>
                  <a:pt x="1544768" y="3257155"/>
                  <a:pt x="1416385" y="3262432"/>
                </a:cubicBezTo>
                <a:cubicBezTo>
                  <a:pt x="1291772" y="3264772"/>
                  <a:pt x="1270423" y="3271778"/>
                  <a:pt x="1140519" y="3262432"/>
                </a:cubicBezTo>
                <a:cubicBezTo>
                  <a:pt x="1015471" y="3282687"/>
                  <a:pt x="830739" y="3300929"/>
                  <a:pt x="638196" y="3262432"/>
                </a:cubicBezTo>
                <a:cubicBezTo>
                  <a:pt x="475176" y="3265453"/>
                  <a:pt x="241022" y="3247576"/>
                  <a:pt x="0" y="3262432"/>
                </a:cubicBezTo>
                <a:cubicBezTo>
                  <a:pt x="11712" y="3081133"/>
                  <a:pt x="13763" y="3038087"/>
                  <a:pt x="0" y="2828994"/>
                </a:cubicBezTo>
                <a:cubicBezTo>
                  <a:pt x="-24247" y="2639048"/>
                  <a:pt x="-2796" y="2550945"/>
                  <a:pt x="0" y="2460805"/>
                </a:cubicBezTo>
                <a:cubicBezTo>
                  <a:pt x="21482" y="2388681"/>
                  <a:pt x="-31475" y="2117630"/>
                  <a:pt x="0" y="1929495"/>
                </a:cubicBezTo>
                <a:cubicBezTo>
                  <a:pt x="40661" y="1765111"/>
                  <a:pt x="4543" y="1590673"/>
                  <a:pt x="0" y="1496058"/>
                </a:cubicBezTo>
                <a:cubicBezTo>
                  <a:pt x="-25650" y="1382769"/>
                  <a:pt x="-3924" y="1278336"/>
                  <a:pt x="0" y="1062620"/>
                </a:cubicBezTo>
                <a:cubicBezTo>
                  <a:pt x="25710" y="855181"/>
                  <a:pt x="28613" y="713699"/>
                  <a:pt x="0" y="629183"/>
                </a:cubicBezTo>
                <a:cubicBezTo>
                  <a:pt x="5715" y="597468"/>
                  <a:pt x="-13255" y="153170"/>
                  <a:pt x="0" y="0"/>
                </a:cubicBezTo>
                <a:close/>
              </a:path>
              <a:path w="4529138" h="3262432" fill="none" stroke="0" extrusionOk="0">
                <a:moveTo>
                  <a:pt x="0" y="0"/>
                </a:moveTo>
                <a:cubicBezTo>
                  <a:pt x="213352" y="-18743"/>
                  <a:pt x="307081" y="28527"/>
                  <a:pt x="502322" y="0"/>
                </a:cubicBezTo>
                <a:cubicBezTo>
                  <a:pt x="646556" y="-16636"/>
                  <a:pt x="840101" y="-11086"/>
                  <a:pt x="959353" y="0"/>
                </a:cubicBezTo>
                <a:cubicBezTo>
                  <a:pt x="1088336" y="15315"/>
                  <a:pt x="1125086" y="-6019"/>
                  <a:pt x="1235219" y="0"/>
                </a:cubicBezTo>
                <a:cubicBezTo>
                  <a:pt x="1328855" y="26845"/>
                  <a:pt x="1481890" y="16474"/>
                  <a:pt x="1601667" y="0"/>
                </a:cubicBezTo>
                <a:cubicBezTo>
                  <a:pt x="1726802" y="-11007"/>
                  <a:pt x="1758385" y="-19569"/>
                  <a:pt x="1877533" y="0"/>
                </a:cubicBezTo>
                <a:cubicBezTo>
                  <a:pt x="1996823" y="33103"/>
                  <a:pt x="2196321" y="3962"/>
                  <a:pt x="2289273" y="0"/>
                </a:cubicBezTo>
                <a:cubicBezTo>
                  <a:pt x="2388365" y="-30952"/>
                  <a:pt x="2509230" y="882"/>
                  <a:pt x="2655721" y="0"/>
                </a:cubicBezTo>
                <a:cubicBezTo>
                  <a:pt x="2792385" y="7956"/>
                  <a:pt x="2904110" y="-24990"/>
                  <a:pt x="2976878" y="0"/>
                </a:cubicBezTo>
                <a:cubicBezTo>
                  <a:pt x="3055769" y="31036"/>
                  <a:pt x="3172659" y="-19514"/>
                  <a:pt x="3252744" y="0"/>
                </a:cubicBezTo>
                <a:cubicBezTo>
                  <a:pt x="3349290" y="14912"/>
                  <a:pt x="3618630" y="-20140"/>
                  <a:pt x="3709775" y="0"/>
                </a:cubicBezTo>
                <a:cubicBezTo>
                  <a:pt x="3789593" y="-45042"/>
                  <a:pt x="4141232" y="-14522"/>
                  <a:pt x="4529138" y="0"/>
                </a:cubicBezTo>
                <a:cubicBezTo>
                  <a:pt x="4552991" y="103366"/>
                  <a:pt x="4508915" y="229188"/>
                  <a:pt x="4529138" y="433437"/>
                </a:cubicBezTo>
                <a:cubicBezTo>
                  <a:pt x="4518391" y="638236"/>
                  <a:pt x="4518018" y="703740"/>
                  <a:pt x="4529138" y="801626"/>
                </a:cubicBezTo>
                <a:cubicBezTo>
                  <a:pt x="4496335" y="897223"/>
                  <a:pt x="4535920" y="1141748"/>
                  <a:pt x="4529138" y="1267687"/>
                </a:cubicBezTo>
                <a:cubicBezTo>
                  <a:pt x="4514094" y="1401020"/>
                  <a:pt x="4556230" y="1527357"/>
                  <a:pt x="4529138" y="1635876"/>
                </a:cubicBezTo>
                <a:cubicBezTo>
                  <a:pt x="4496440" y="1737946"/>
                  <a:pt x="4490772" y="1980817"/>
                  <a:pt x="4529138" y="2101938"/>
                </a:cubicBezTo>
                <a:cubicBezTo>
                  <a:pt x="4529521" y="2215104"/>
                  <a:pt x="4512782" y="2314468"/>
                  <a:pt x="4529138" y="2470127"/>
                </a:cubicBezTo>
                <a:cubicBezTo>
                  <a:pt x="4518971" y="2617696"/>
                  <a:pt x="4558754" y="2963490"/>
                  <a:pt x="4529138" y="3262432"/>
                </a:cubicBezTo>
                <a:cubicBezTo>
                  <a:pt x="4383919" y="3267680"/>
                  <a:pt x="4260487" y="3317454"/>
                  <a:pt x="4072107" y="3262432"/>
                </a:cubicBezTo>
                <a:cubicBezTo>
                  <a:pt x="3922810" y="3258566"/>
                  <a:pt x="3764246" y="3284771"/>
                  <a:pt x="3615075" y="3262432"/>
                </a:cubicBezTo>
                <a:cubicBezTo>
                  <a:pt x="3450100" y="3296428"/>
                  <a:pt x="3295196" y="3249010"/>
                  <a:pt x="3203335" y="3262432"/>
                </a:cubicBezTo>
                <a:cubicBezTo>
                  <a:pt x="3095089" y="3287002"/>
                  <a:pt x="3031760" y="3263244"/>
                  <a:pt x="2882178" y="3262432"/>
                </a:cubicBezTo>
                <a:cubicBezTo>
                  <a:pt x="2747995" y="3275063"/>
                  <a:pt x="2640439" y="3272147"/>
                  <a:pt x="2561021" y="3262432"/>
                </a:cubicBezTo>
                <a:cubicBezTo>
                  <a:pt x="2498152" y="3249872"/>
                  <a:pt x="2223844" y="3233320"/>
                  <a:pt x="2149281" y="3262432"/>
                </a:cubicBezTo>
                <a:cubicBezTo>
                  <a:pt x="2027952" y="3282812"/>
                  <a:pt x="1815854" y="3283273"/>
                  <a:pt x="1692250" y="3262432"/>
                </a:cubicBezTo>
                <a:cubicBezTo>
                  <a:pt x="1510388" y="3241435"/>
                  <a:pt x="1538683" y="3256477"/>
                  <a:pt x="1416385" y="3262432"/>
                </a:cubicBezTo>
                <a:cubicBezTo>
                  <a:pt x="1294405" y="3259851"/>
                  <a:pt x="1268072" y="3273967"/>
                  <a:pt x="1140519" y="3262432"/>
                </a:cubicBezTo>
                <a:cubicBezTo>
                  <a:pt x="1035339" y="3276152"/>
                  <a:pt x="792555" y="3269055"/>
                  <a:pt x="638196" y="3262432"/>
                </a:cubicBezTo>
                <a:cubicBezTo>
                  <a:pt x="490712" y="3285886"/>
                  <a:pt x="205530" y="3282760"/>
                  <a:pt x="0" y="3262432"/>
                </a:cubicBezTo>
                <a:cubicBezTo>
                  <a:pt x="22854" y="3090624"/>
                  <a:pt x="2608" y="3031818"/>
                  <a:pt x="0" y="2828994"/>
                </a:cubicBezTo>
                <a:cubicBezTo>
                  <a:pt x="-20713" y="2623493"/>
                  <a:pt x="-8207" y="2553872"/>
                  <a:pt x="0" y="2460805"/>
                </a:cubicBezTo>
                <a:cubicBezTo>
                  <a:pt x="26277" y="2354823"/>
                  <a:pt x="-22648" y="2158639"/>
                  <a:pt x="0" y="1929495"/>
                </a:cubicBezTo>
                <a:cubicBezTo>
                  <a:pt x="28530" y="1758999"/>
                  <a:pt x="10162" y="1592688"/>
                  <a:pt x="0" y="1496058"/>
                </a:cubicBezTo>
                <a:cubicBezTo>
                  <a:pt x="4269" y="1392859"/>
                  <a:pt x="11777" y="1274630"/>
                  <a:pt x="0" y="1062620"/>
                </a:cubicBezTo>
                <a:cubicBezTo>
                  <a:pt x="8541" y="861219"/>
                  <a:pt x="27663" y="726610"/>
                  <a:pt x="0" y="629183"/>
                </a:cubicBezTo>
                <a:cubicBezTo>
                  <a:pt x="6660" y="546505"/>
                  <a:pt x="25797" y="128151"/>
                  <a:pt x="0" y="0"/>
                </a:cubicBezTo>
                <a:close/>
              </a:path>
            </a:pathLst>
          </a:custGeom>
          <a:solidFill>
            <a:srgbClr val="F9CEFE"/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4529138"/>
                      <a:gd name="connsiteY0" fmla="*/ 0 h 3262432"/>
                      <a:gd name="connsiteX1" fmla="*/ 502322 w 4529138"/>
                      <a:gd name="connsiteY1" fmla="*/ 0 h 3262432"/>
                      <a:gd name="connsiteX2" fmla="*/ 959353 w 4529138"/>
                      <a:gd name="connsiteY2" fmla="*/ 0 h 3262432"/>
                      <a:gd name="connsiteX3" fmla="*/ 1235219 w 4529138"/>
                      <a:gd name="connsiteY3" fmla="*/ 0 h 3262432"/>
                      <a:gd name="connsiteX4" fmla="*/ 1601667 w 4529138"/>
                      <a:gd name="connsiteY4" fmla="*/ 0 h 3262432"/>
                      <a:gd name="connsiteX5" fmla="*/ 1877533 w 4529138"/>
                      <a:gd name="connsiteY5" fmla="*/ 0 h 3262432"/>
                      <a:gd name="connsiteX6" fmla="*/ 2289273 w 4529138"/>
                      <a:gd name="connsiteY6" fmla="*/ 0 h 3262432"/>
                      <a:gd name="connsiteX7" fmla="*/ 2655721 w 4529138"/>
                      <a:gd name="connsiteY7" fmla="*/ 0 h 3262432"/>
                      <a:gd name="connsiteX8" fmla="*/ 2976878 w 4529138"/>
                      <a:gd name="connsiteY8" fmla="*/ 0 h 3262432"/>
                      <a:gd name="connsiteX9" fmla="*/ 3252744 w 4529138"/>
                      <a:gd name="connsiteY9" fmla="*/ 0 h 3262432"/>
                      <a:gd name="connsiteX10" fmla="*/ 3709775 w 4529138"/>
                      <a:gd name="connsiteY10" fmla="*/ 0 h 3262432"/>
                      <a:gd name="connsiteX11" fmla="*/ 4529138 w 4529138"/>
                      <a:gd name="connsiteY11" fmla="*/ 0 h 3262432"/>
                      <a:gd name="connsiteX12" fmla="*/ 4529138 w 4529138"/>
                      <a:gd name="connsiteY12" fmla="*/ 433437 h 3262432"/>
                      <a:gd name="connsiteX13" fmla="*/ 4529138 w 4529138"/>
                      <a:gd name="connsiteY13" fmla="*/ 801626 h 3262432"/>
                      <a:gd name="connsiteX14" fmla="*/ 4529138 w 4529138"/>
                      <a:gd name="connsiteY14" fmla="*/ 1267687 h 3262432"/>
                      <a:gd name="connsiteX15" fmla="*/ 4529138 w 4529138"/>
                      <a:gd name="connsiteY15" fmla="*/ 1635876 h 3262432"/>
                      <a:gd name="connsiteX16" fmla="*/ 4529138 w 4529138"/>
                      <a:gd name="connsiteY16" fmla="*/ 2101938 h 3262432"/>
                      <a:gd name="connsiteX17" fmla="*/ 4529138 w 4529138"/>
                      <a:gd name="connsiteY17" fmla="*/ 2470127 h 3262432"/>
                      <a:gd name="connsiteX18" fmla="*/ 4529138 w 4529138"/>
                      <a:gd name="connsiteY18" fmla="*/ 3262432 h 3262432"/>
                      <a:gd name="connsiteX19" fmla="*/ 4072107 w 4529138"/>
                      <a:gd name="connsiteY19" fmla="*/ 3262432 h 3262432"/>
                      <a:gd name="connsiteX20" fmla="*/ 3615075 w 4529138"/>
                      <a:gd name="connsiteY20" fmla="*/ 3262432 h 3262432"/>
                      <a:gd name="connsiteX21" fmla="*/ 3203335 w 4529138"/>
                      <a:gd name="connsiteY21" fmla="*/ 3262432 h 3262432"/>
                      <a:gd name="connsiteX22" fmla="*/ 2882178 w 4529138"/>
                      <a:gd name="connsiteY22" fmla="*/ 3262432 h 3262432"/>
                      <a:gd name="connsiteX23" fmla="*/ 2561021 w 4529138"/>
                      <a:gd name="connsiteY23" fmla="*/ 3262432 h 3262432"/>
                      <a:gd name="connsiteX24" fmla="*/ 2149281 w 4529138"/>
                      <a:gd name="connsiteY24" fmla="*/ 3262432 h 3262432"/>
                      <a:gd name="connsiteX25" fmla="*/ 1692250 w 4529138"/>
                      <a:gd name="connsiteY25" fmla="*/ 3262432 h 3262432"/>
                      <a:gd name="connsiteX26" fmla="*/ 1416385 w 4529138"/>
                      <a:gd name="connsiteY26" fmla="*/ 3262432 h 3262432"/>
                      <a:gd name="connsiteX27" fmla="*/ 1140519 w 4529138"/>
                      <a:gd name="connsiteY27" fmla="*/ 3262432 h 3262432"/>
                      <a:gd name="connsiteX28" fmla="*/ 638196 w 4529138"/>
                      <a:gd name="connsiteY28" fmla="*/ 3262432 h 3262432"/>
                      <a:gd name="connsiteX29" fmla="*/ 0 w 4529138"/>
                      <a:gd name="connsiteY29" fmla="*/ 3262432 h 3262432"/>
                      <a:gd name="connsiteX30" fmla="*/ 0 w 4529138"/>
                      <a:gd name="connsiteY30" fmla="*/ 2828994 h 3262432"/>
                      <a:gd name="connsiteX31" fmla="*/ 0 w 4529138"/>
                      <a:gd name="connsiteY31" fmla="*/ 2460805 h 3262432"/>
                      <a:gd name="connsiteX32" fmla="*/ 0 w 4529138"/>
                      <a:gd name="connsiteY32" fmla="*/ 1929495 h 3262432"/>
                      <a:gd name="connsiteX33" fmla="*/ 0 w 4529138"/>
                      <a:gd name="connsiteY33" fmla="*/ 1496058 h 3262432"/>
                      <a:gd name="connsiteX34" fmla="*/ 0 w 4529138"/>
                      <a:gd name="connsiteY34" fmla="*/ 1062620 h 3262432"/>
                      <a:gd name="connsiteX35" fmla="*/ 0 w 4529138"/>
                      <a:gd name="connsiteY35" fmla="*/ 629183 h 3262432"/>
                      <a:gd name="connsiteX36" fmla="*/ 0 w 4529138"/>
                      <a:gd name="connsiteY36" fmla="*/ 0 h 3262432"/>
                      <a:gd name="connsiteX0" fmla="*/ 0 w 4529138"/>
                      <a:gd name="connsiteY0" fmla="*/ 0 h 3262432"/>
                      <a:gd name="connsiteX1" fmla="*/ 275865 w 4529138"/>
                      <a:gd name="connsiteY1" fmla="*/ 0 h 3262432"/>
                      <a:gd name="connsiteX2" fmla="*/ 551731 w 4529138"/>
                      <a:gd name="connsiteY2" fmla="*/ 0 h 3262432"/>
                      <a:gd name="connsiteX3" fmla="*/ 1008762 w 4529138"/>
                      <a:gd name="connsiteY3" fmla="*/ 0 h 3262432"/>
                      <a:gd name="connsiteX4" fmla="*/ 1465793 w 4529138"/>
                      <a:gd name="connsiteY4" fmla="*/ 0 h 3262432"/>
                      <a:gd name="connsiteX5" fmla="*/ 1877533 w 4529138"/>
                      <a:gd name="connsiteY5" fmla="*/ 0 h 3262432"/>
                      <a:gd name="connsiteX6" fmla="*/ 2198690 w 4529138"/>
                      <a:gd name="connsiteY6" fmla="*/ 0 h 3262432"/>
                      <a:gd name="connsiteX7" fmla="*/ 2519847 w 4529138"/>
                      <a:gd name="connsiteY7" fmla="*/ 0 h 3262432"/>
                      <a:gd name="connsiteX8" fmla="*/ 3022169 w 4529138"/>
                      <a:gd name="connsiteY8" fmla="*/ 0 h 3262432"/>
                      <a:gd name="connsiteX9" fmla="*/ 3433910 w 4529138"/>
                      <a:gd name="connsiteY9" fmla="*/ 0 h 3262432"/>
                      <a:gd name="connsiteX10" fmla="*/ 3800358 w 4529138"/>
                      <a:gd name="connsiteY10" fmla="*/ 0 h 3262432"/>
                      <a:gd name="connsiteX11" fmla="*/ 4166806 w 4529138"/>
                      <a:gd name="connsiteY11" fmla="*/ 0 h 3262432"/>
                      <a:gd name="connsiteX12" fmla="*/ 4529138 w 4529138"/>
                      <a:gd name="connsiteY12" fmla="*/ 0 h 3262432"/>
                      <a:gd name="connsiteX13" fmla="*/ 4529138 w 4529138"/>
                      <a:gd name="connsiteY13" fmla="*/ 433437 h 3262432"/>
                      <a:gd name="connsiteX14" fmla="*/ 4529138 w 4529138"/>
                      <a:gd name="connsiteY14" fmla="*/ 932123 h 3262432"/>
                      <a:gd name="connsiteX15" fmla="*/ 4529138 w 4529138"/>
                      <a:gd name="connsiteY15" fmla="*/ 1300312 h 3262432"/>
                      <a:gd name="connsiteX16" fmla="*/ 4529138 w 4529138"/>
                      <a:gd name="connsiteY16" fmla="*/ 1668500 h 3262432"/>
                      <a:gd name="connsiteX17" fmla="*/ 4529138 w 4529138"/>
                      <a:gd name="connsiteY17" fmla="*/ 2101938 h 3262432"/>
                      <a:gd name="connsiteX18" fmla="*/ 4529138 w 4529138"/>
                      <a:gd name="connsiteY18" fmla="*/ 2633249 h 3262432"/>
                      <a:gd name="connsiteX19" fmla="*/ 4529138 w 4529138"/>
                      <a:gd name="connsiteY19" fmla="*/ 3262432 h 3262432"/>
                      <a:gd name="connsiteX20" fmla="*/ 4253272 w 4529138"/>
                      <a:gd name="connsiteY20" fmla="*/ 3262432 h 3262432"/>
                      <a:gd name="connsiteX21" fmla="*/ 3977406 w 4529138"/>
                      <a:gd name="connsiteY21" fmla="*/ 3262432 h 3262432"/>
                      <a:gd name="connsiteX22" fmla="*/ 3656249 w 4529138"/>
                      <a:gd name="connsiteY22" fmla="*/ 3262432 h 3262432"/>
                      <a:gd name="connsiteX23" fmla="*/ 3199218 w 4529138"/>
                      <a:gd name="connsiteY23" fmla="*/ 3262432 h 3262432"/>
                      <a:gd name="connsiteX24" fmla="*/ 2878061 w 4529138"/>
                      <a:gd name="connsiteY24" fmla="*/ 3262432 h 3262432"/>
                      <a:gd name="connsiteX25" fmla="*/ 2466321 w 4529138"/>
                      <a:gd name="connsiteY25" fmla="*/ 3262432 h 3262432"/>
                      <a:gd name="connsiteX26" fmla="*/ 2145164 w 4529138"/>
                      <a:gd name="connsiteY26" fmla="*/ 3262432 h 3262432"/>
                      <a:gd name="connsiteX27" fmla="*/ 1733424 w 4529138"/>
                      <a:gd name="connsiteY27" fmla="*/ 3262432 h 3262432"/>
                      <a:gd name="connsiteX28" fmla="*/ 1366976 w 4529138"/>
                      <a:gd name="connsiteY28" fmla="*/ 3262432 h 3262432"/>
                      <a:gd name="connsiteX29" fmla="*/ 1000527 w 4529138"/>
                      <a:gd name="connsiteY29" fmla="*/ 3262432 h 3262432"/>
                      <a:gd name="connsiteX30" fmla="*/ 498205 w 4529138"/>
                      <a:gd name="connsiteY30" fmla="*/ 3262432 h 3262432"/>
                      <a:gd name="connsiteX31" fmla="*/ 0 w 4529138"/>
                      <a:gd name="connsiteY31" fmla="*/ 3262432 h 3262432"/>
                      <a:gd name="connsiteX32" fmla="*/ 0 w 4529138"/>
                      <a:gd name="connsiteY32" fmla="*/ 2894243 h 3262432"/>
                      <a:gd name="connsiteX33" fmla="*/ 0 w 4529138"/>
                      <a:gd name="connsiteY33" fmla="*/ 2493430 h 3262432"/>
                      <a:gd name="connsiteX34" fmla="*/ 0 w 4529138"/>
                      <a:gd name="connsiteY34" fmla="*/ 1962120 h 3262432"/>
                      <a:gd name="connsiteX35" fmla="*/ 0 w 4529138"/>
                      <a:gd name="connsiteY35" fmla="*/ 1528682 h 3262432"/>
                      <a:gd name="connsiteX36" fmla="*/ 0 w 4529138"/>
                      <a:gd name="connsiteY36" fmla="*/ 1127869 h 3262432"/>
                      <a:gd name="connsiteX37" fmla="*/ 0 w 4529138"/>
                      <a:gd name="connsiteY37" fmla="*/ 596558 h 3262432"/>
                      <a:gd name="connsiteX38" fmla="*/ 0 w 4529138"/>
                      <a:gd name="connsiteY38" fmla="*/ 0 h 3262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4529138" h="3262432" fill="none" extrusionOk="0">
                        <a:moveTo>
                          <a:pt x="0" y="0"/>
                        </a:moveTo>
                        <a:cubicBezTo>
                          <a:pt x="224793" y="-13914"/>
                          <a:pt x="322707" y="30916"/>
                          <a:pt x="502322" y="0"/>
                        </a:cubicBezTo>
                        <a:cubicBezTo>
                          <a:pt x="661155" y="-7083"/>
                          <a:pt x="846896" y="-23771"/>
                          <a:pt x="959353" y="0"/>
                        </a:cubicBezTo>
                        <a:cubicBezTo>
                          <a:pt x="1079101" y="22558"/>
                          <a:pt x="1131527" y="-7791"/>
                          <a:pt x="1235219" y="0"/>
                        </a:cubicBezTo>
                        <a:cubicBezTo>
                          <a:pt x="1327392" y="11164"/>
                          <a:pt x="1482794" y="19794"/>
                          <a:pt x="1601667" y="0"/>
                        </a:cubicBezTo>
                        <a:cubicBezTo>
                          <a:pt x="1723786" y="-8821"/>
                          <a:pt x="1756018" y="-15726"/>
                          <a:pt x="1877533" y="0"/>
                        </a:cubicBezTo>
                        <a:cubicBezTo>
                          <a:pt x="1999788" y="31285"/>
                          <a:pt x="2207064" y="-6550"/>
                          <a:pt x="2289273" y="0"/>
                        </a:cubicBezTo>
                        <a:cubicBezTo>
                          <a:pt x="2397250" y="-28034"/>
                          <a:pt x="2514336" y="11633"/>
                          <a:pt x="2655721" y="0"/>
                        </a:cubicBezTo>
                        <a:cubicBezTo>
                          <a:pt x="2803079" y="13325"/>
                          <a:pt x="2892354" y="-19382"/>
                          <a:pt x="2976878" y="0"/>
                        </a:cubicBezTo>
                        <a:cubicBezTo>
                          <a:pt x="3065803" y="25348"/>
                          <a:pt x="3171999" y="-16226"/>
                          <a:pt x="3252744" y="0"/>
                        </a:cubicBezTo>
                        <a:cubicBezTo>
                          <a:pt x="3345638" y="19077"/>
                          <a:pt x="3621813" y="-16969"/>
                          <a:pt x="3709775" y="0"/>
                        </a:cubicBezTo>
                        <a:cubicBezTo>
                          <a:pt x="3772769" y="-60049"/>
                          <a:pt x="4102193" y="5163"/>
                          <a:pt x="4529138" y="0"/>
                        </a:cubicBezTo>
                        <a:cubicBezTo>
                          <a:pt x="4535232" y="83061"/>
                          <a:pt x="4525437" y="240205"/>
                          <a:pt x="4529138" y="433437"/>
                        </a:cubicBezTo>
                        <a:cubicBezTo>
                          <a:pt x="4520305" y="639754"/>
                          <a:pt x="4521482" y="708200"/>
                          <a:pt x="4529138" y="801626"/>
                        </a:cubicBezTo>
                        <a:cubicBezTo>
                          <a:pt x="4528571" y="900556"/>
                          <a:pt x="4539588" y="1135104"/>
                          <a:pt x="4529138" y="1267687"/>
                        </a:cubicBezTo>
                        <a:cubicBezTo>
                          <a:pt x="4511119" y="1403212"/>
                          <a:pt x="4544777" y="1535932"/>
                          <a:pt x="4529138" y="1635876"/>
                        </a:cubicBezTo>
                        <a:cubicBezTo>
                          <a:pt x="4516527" y="1747085"/>
                          <a:pt x="4503645" y="1989303"/>
                          <a:pt x="4529138" y="2101938"/>
                        </a:cubicBezTo>
                        <a:cubicBezTo>
                          <a:pt x="4532521" y="2217896"/>
                          <a:pt x="4516905" y="2334117"/>
                          <a:pt x="4529138" y="2470127"/>
                        </a:cubicBezTo>
                        <a:cubicBezTo>
                          <a:pt x="4543923" y="2633117"/>
                          <a:pt x="4541900" y="2988477"/>
                          <a:pt x="4529138" y="3262432"/>
                        </a:cubicBezTo>
                        <a:cubicBezTo>
                          <a:pt x="4382853" y="3271277"/>
                          <a:pt x="4251245" y="3287076"/>
                          <a:pt x="4072107" y="3262432"/>
                        </a:cubicBezTo>
                        <a:cubicBezTo>
                          <a:pt x="3927507" y="3233892"/>
                          <a:pt x="3763706" y="3264408"/>
                          <a:pt x="3615075" y="3262432"/>
                        </a:cubicBezTo>
                        <a:cubicBezTo>
                          <a:pt x="3449976" y="3280533"/>
                          <a:pt x="3304508" y="3238582"/>
                          <a:pt x="3203335" y="3262432"/>
                        </a:cubicBezTo>
                        <a:cubicBezTo>
                          <a:pt x="3103093" y="3281333"/>
                          <a:pt x="3015990" y="3259724"/>
                          <a:pt x="2882178" y="3262432"/>
                        </a:cubicBezTo>
                        <a:cubicBezTo>
                          <a:pt x="2757260" y="3273632"/>
                          <a:pt x="2629589" y="3270862"/>
                          <a:pt x="2561021" y="3262432"/>
                        </a:cubicBezTo>
                        <a:cubicBezTo>
                          <a:pt x="2483890" y="3248221"/>
                          <a:pt x="2228409" y="3237585"/>
                          <a:pt x="2149281" y="3262432"/>
                        </a:cubicBezTo>
                        <a:cubicBezTo>
                          <a:pt x="2036656" y="3297685"/>
                          <a:pt x="1831032" y="3276480"/>
                          <a:pt x="1692250" y="3262432"/>
                        </a:cubicBezTo>
                        <a:cubicBezTo>
                          <a:pt x="1514606" y="3242815"/>
                          <a:pt x="1538045" y="3262396"/>
                          <a:pt x="1416385" y="3262432"/>
                        </a:cubicBezTo>
                        <a:cubicBezTo>
                          <a:pt x="1296350" y="3261841"/>
                          <a:pt x="1272092" y="3270454"/>
                          <a:pt x="1140519" y="3262432"/>
                        </a:cubicBezTo>
                        <a:cubicBezTo>
                          <a:pt x="1035607" y="3259576"/>
                          <a:pt x="788493" y="3265454"/>
                          <a:pt x="638196" y="3262432"/>
                        </a:cubicBezTo>
                        <a:cubicBezTo>
                          <a:pt x="469806" y="3323094"/>
                          <a:pt x="207703" y="3267583"/>
                          <a:pt x="0" y="3262432"/>
                        </a:cubicBezTo>
                        <a:cubicBezTo>
                          <a:pt x="21893" y="3093253"/>
                          <a:pt x="-1580" y="3015510"/>
                          <a:pt x="0" y="2828994"/>
                        </a:cubicBezTo>
                        <a:cubicBezTo>
                          <a:pt x="-14766" y="2620637"/>
                          <a:pt x="2368" y="2544601"/>
                          <a:pt x="0" y="2460805"/>
                        </a:cubicBezTo>
                        <a:cubicBezTo>
                          <a:pt x="9398" y="2332139"/>
                          <a:pt x="8034" y="2127360"/>
                          <a:pt x="0" y="1929495"/>
                        </a:cubicBezTo>
                        <a:cubicBezTo>
                          <a:pt x="4246" y="1766846"/>
                          <a:pt x="2588" y="1606261"/>
                          <a:pt x="0" y="1496058"/>
                        </a:cubicBezTo>
                        <a:cubicBezTo>
                          <a:pt x="15334" y="1403984"/>
                          <a:pt x="8205" y="1275137"/>
                          <a:pt x="0" y="1062620"/>
                        </a:cubicBezTo>
                        <a:cubicBezTo>
                          <a:pt x="8955" y="863503"/>
                          <a:pt x="18973" y="726600"/>
                          <a:pt x="0" y="629183"/>
                        </a:cubicBezTo>
                        <a:cubicBezTo>
                          <a:pt x="-705" y="527786"/>
                          <a:pt x="38823" y="136761"/>
                          <a:pt x="0" y="0"/>
                        </a:cubicBezTo>
                        <a:close/>
                      </a:path>
                      <a:path w="4529138" h="3262432" stroke="0" extrusionOk="0">
                        <a:moveTo>
                          <a:pt x="0" y="0"/>
                        </a:moveTo>
                        <a:cubicBezTo>
                          <a:pt x="131001" y="-2039"/>
                          <a:pt x="207754" y="-21572"/>
                          <a:pt x="275865" y="0"/>
                        </a:cubicBezTo>
                        <a:cubicBezTo>
                          <a:pt x="341437" y="5939"/>
                          <a:pt x="433586" y="12682"/>
                          <a:pt x="551731" y="0"/>
                        </a:cubicBezTo>
                        <a:cubicBezTo>
                          <a:pt x="683657" y="-27441"/>
                          <a:pt x="858263" y="-37668"/>
                          <a:pt x="1008762" y="0"/>
                        </a:cubicBezTo>
                        <a:cubicBezTo>
                          <a:pt x="1185728" y="-320"/>
                          <a:pt x="1333221" y="-869"/>
                          <a:pt x="1465793" y="0"/>
                        </a:cubicBezTo>
                        <a:cubicBezTo>
                          <a:pt x="1617204" y="12240"/>
                          <a:pt x="1686227" y="-4892"/>
                          <a:pt x="1877533" y="0"/>
                        </a:cubicBezTo>
                        <a:cubicBezTo>
                          <a:pt x="2069548" y="8275"/>
                          <a:pt x="2131500" y="18979"/>
                          <a:pt x="2198690" y="0"/>
                        </a:cubicBezTo>
                        <a:cubicBezTo>
                          <a:pt x="2288457" y="-13815"/>
                          <a:pt x="2373995" y="-3142"/>
                          <a:pt x="2519847" y="0"/>
                        </a:cubicBezTo>
                        <a:cubicBezTo>
                          <a:pt x="2654784" y="-2507"/>
                          <a:pt x="2882598" y="-43360"/>
                          <a:pt x="3022169" y="0"/>
                        </a:cubicBezTo>
                        <a:cubicBezTo>
                          <a:pt x="3153627" y="35513"/>
                          <a:pt x="3246833" y="4970"/>
                          <a:pt x="3433910" y="0"/>
                        </a:cubicBezTo>
                        <a:cubicBezTo>
                          <a:pt x="3611375" y="-23988"/>
                          <a:pt x="3687936" y="13570"/>
                          <a:pt x="3800358" y="0"/>
                        </a:cubicBezTo>
                        <a:cubicBezTo>
                          <a:pt x="3880860" y="-4451"/>
                          <a:pt x="4075518" y="6199"/>
                          <a:pt x="4166806" y="0"/>
                        </a:cubicBezTo>
                        <a:cubicBezTo>
                          <a:pt x="4271707" y="-43"/>
                          <a:pt x="4421953" y="-35632"/>
                          <a:pt x="4529138" y="0"/>
                        </a:cubicBezTo>
                        <a:cubicBezTo>
                          <a:pt x="4521242" y="131168"/>
                          <a:pt x="4537460" y="216955"/>
                          <a:pt x="4529138" y="433437"/>
                        </a:cubicBezTo>
                        <a:cubicBezTo>
                          <a:pt x="4525574" y="595446"/>
                          <a:pt x="4504377" y="750862"/>
                          <a:pt x="4529138" y="932123"/>
                        </a:cubicBezTo>
                        <a:cubicBezTo>
                          <a:pt x="4519924" y="1086943"/>
                          <a:pt x="4520342" y="1133437"/>
                          <a:pt x="4529138" y="1300312"/>
                        </a:cubicBezTo>
                        <a:cubicBezTo>
                          <a:pt x="4538371" y="1463216"/>
                          <a:pt x="4539685" y="1548465"/>
                          <a:pt x="4529138" y="1668500"/>
                        </a:cubicBezTo>
                        <a:cubicBezTo>
                          <a:pt x="4506371" y="1795795"/>
                          <a:pt x="4562373" y="1952460"/>
                          <a:pt x="4529138" y="2101938"/>
                        </a:cubicBezTo>
                        <a:cubicBezTo>
                          <a:pt x="4514601" y="2229651"/>
                          <a:pt x="4513686" y="2344964"/>
                          <a:pt x="4529138" y="2633249"/>
                        </a:cubicBezTo>
                        <a:cubicBezTo>
                          <a:pt x="4564122" y="2898073"/>
                          <a:pt x="4523445" y="3014664"/>
                          <a:pt x="4529138" y="3262432"/>
                        </a:cubicBezTo>
                        <a:cubicBezTo>
                          <a:pt x="4407779" y="3270715"/>
                          <a:pt x="4317246" y="3250845"/>
                          <a:pt x="4253272" y="3262432"/>
                        </a:cubicBezTo>
                        <a:cubicBezTo>
                          <a:pt x="4116925" y="3254970"/>
                          <a:pt x="4065457" y="3258159"/>
                          <a:pt x="3977406" y="3262432"/>
                        </a:cubicBezTo>
                        <a:cubicBezTo>
                          <a:pt x="3938015" y="3256964"/>
                          <a:pt x="3734223" y="3269171"/>
                          <a:pt x="3656249" y="3262432"/>
                        </a:cubicBezTo>
                        <a:cubicBezTo>
                          <a:pt x="3555305" y="3253907"/>
                          <a:pt x="3372922" y="3245369"/>
                          <a:pt x="3199218" y="3262432"/>
                        </a:cubicBezTo>
                        <a:cubicBezTo>
                          <a:pt x="3057851" y="3253628"/>
                          <a:pt x="2992631" y="3267513"/>
                          <a:pt x="2878061" y="3262432"/>
                        </a:cubicBezTo>
                        <a:cubicBezTo>
                          <a:pt x="2753890" y="3265797"/>
                          <a:pt x="2568730" y="3241706"/>
                          <a:pt x="2466321" y="3262432"/>
                        </a:cubicBezTo>
                        <a:cubicBezTo>
                          <a:pt x="2347500" y="3266437"/>
                          <a:pt x="2240883" y="3237529"/>
                          <a:pt x="2145164" y="3262432"/>
                        </a:cubicBezTo>
                        <a:cubicBezTo>
                          <a:pt x="2027526" y="3262209"/>
                          <a:pt x="1880617" y="3263720"/>
                          <a:pt x="1733424" y="3262432"/>
                        </a:cubicBezTo>
                        <a:cubicBezTo>
                          <a:pt x="1612109" y="3279521"/>
                          <a:pt x="1509547" y="3250234"/>
                          <a:pt x="1366976" y="3262432"/>
                        </a:cubicBezTo>
                        <a:cubicBezTo>
                          <a:pt x="1244835" y="3271932"/>
                          <a:pt x="1132731" y="3283245"/>
                          <a:pt x="1000527" y="3262432"/>
                        </a:cubicBezTo>
                        <a:cubicBezTo>
                          <a:pt x="894955" y="3239778"/>
                          <a:pt x="700455" y="3204140"/>
                          <a:pt x="498205" y="3262432"/>
                        </a:cubicBezTo>
                        <a:cubicBezTo>
                          <a:pt x="306510" y="3274933"/>
                          <a:pt x="202132" y="3296188"/>
                          <a:pt x="0" y="3262432"/>
                        </a:cubicBezTo>
                        <a:cubicBezTo>
                          <a:pt x="-1034" y="3154609"/>
                          <a:pt x="4027" y="3063007"/>
                          <a:pt x="0" y="2894243"/>
                        </a:cubicBezTo>
                        <a:cubicBezTo>
                          <a:pt x="-5588" y="2731324"/>
                          <a:pt x="-8045" y="2679848"/>
                          <a:pt x="0" y="2493430"/>
                        </a:cubicBezTo>
                        <a:cubicBezTo>
                          <a:pt x="14779" y="2296909"/>
                          <a:pt x="-6340" y="2102904"/>
                          <a:pt x="0" y="1962120"/>
                        </a:cubicBezTo>
                        <a:cubicBezTo>
                          <a:pt x="17590" y="1829493"/>
                          <a:pt x="-1888" y="1743175"/>
                          <a:pt x="0" y="1528682"/>
                        </a:cubicBezTo>
                        <a:cubicBezTo>
                          <a:pt x="7997" y="1302272"/>
                          <a:pt x="665" y="1259053"/>
                          <a:pt x="0" y="1127869"/>
                        </a:cubicBezTo>
                        <a:cubicBezTo>
                          <a:pt x="-12264" y="1013676"/>
                          <a:pt x="3375" y="698274"/>
                          <a:pt x="0" y="596558"/>
                        </a:cubicBezTo>
                        <a:cubicBezTo>
                          <a:pt x="-43774" y="449391"/>
                          <a:pt x="18879" y="283525"/>
                          <a:pt x="0" y="0"/>
                        </a:cubicBezTo>
                        <a:close/>
                      </a:path>
                      <a:path w="4529138" h="3262432" fill="none" stroke="0" extrusionOk="0">
                        <a:moveTo>
                          <a:pt x="0" y="0"/>
                        </a:moveTo>
                        <a:cubicBezTo>
                          <a:pt x="214642" y="-17249"/>
                          <a:pt x="310698" y="22673"/>
                          <a:pt x="502322" y="0"/>
                        </a:cubicBezTo>
                        <a:cubicBezTo>
                          <a:pt x="663852" y="-30636"/>
                          <a:pt x="837595" y="-7787"/>
                          <a:pt x="959353" y="0"/>
                        </a:cubicBezTo>
                        <a:cubicBezTo>
                          <a:pt x="1089706" y="3654"/>
                          <a:pt x="1138918" y="-12731"/>
                          <a:pt x="1235219" y="0"/>
                        </a:cubicBezTo>
                        <a:cubicBezTo>
                          <a:pt x="1323348" y="20883"/>
                          <a:pt x="1471332" y="-16851"/>
                          <a:pt x="1601667" y="0"/>
                        </a:cubicBezTo>
                        <a:cubicBezTo>
                          <a:pt x="1729438" y="-10658"/>
                          <a:pt x="1759986" y="-19989"/>
                          <a:pt x="1877533" y="0"/>
                        </a:cubicBezTo>
                        <a:cubicBezTo>
                          <a:pt x="1981902" y="25198"/>
                          <a:pt x="2199402" y="17687"/>
                          <a:pt x="2289273" y="0"/>
                        </a:cubicBezTo>
                        <a:cubicBezTo>
                          <a:pt x="2344807" y="-23973"/>
                          <a:pt x="2499970" y="-10252"/>
                          <a:pt x="2655721" y="0"/>
                        </a:cubicBezTo>
                        <a:cubicBezTo>
                          <a:pt x="2801785" y="-2553"/>
                          <a:pt x="2909013" y="-16248"/>
                          <a:pt x="2976878" y="0"/>
                        </a:cubicBezTo>
                        <a:cubicBezTo>
                          <a:pt x="3053846" y="12284"/>
                          <a:pt x="3178669" y="-20981"/>
                          <a:pt x="3252744" y="0"/>
                        </a:cubicBezTo>
                        <a:cubicBezTo>
                          <a:pt x="3331639" y="11279"/>
                          <a:pt x="3597316" y="-26256"/>
                          <a:pt x="3709775" y="0"/>
                        </a:cubicBezTo>
                        <a:cubicBezTo>
                          <a:pt x="3865274" y="62928"/>
                          <a:pt x="4182228" y="-15358"/>
                          <a:pt x="4529138" y="0"/>
                        </a:cubicBezTo>
                        <a:cubicBezTo>
                          <a:pt x="4543649" y="114835"/>
                          <a:pt x="4520972" y="211376"/>
                          <a:pt x="4529138" y="433437"/>
                        </a:cubicBezTo>
                        <a:cubicBezTo>
                          <a:pt x="4509026" y="635444"/>
                          <a:pt x="4511586" y="714217"/>
                          <a:pt x="4529138" y="801626"/>
                        </a:cubicBezTo>
                        <a:cubicBezTo>
                          <a:pt x="4525530" y="881725"/>
                          <a:pt x="4542261" y="1153742"/>
                          <a:pt x="4529138" y="1267687"/>
                        </a:cubicBezTo>
                        <a:cubicBezTo>
                          <a:pt x="4522824" y="1382980"/>
                          <a:pt x="4534026" y="1522047"/>
                          <a:pt x="4529138" y="1635876"/>
                        </a:cubicBezTo>
                        <a:cubicBezTo>
                          <a:pt x="4516801" y="1742516"/>
                          <a:pt x="4500633" y="1976611"/>
                          <a:pt x="4529138" y="2101938"/>
                        </a:cubicBezTo>
                        <a:cubicBezTo>
                          <a:pt x="4533900" y="2210501"/>
                          <a:pt x="4515157" y="2310307"/>
                          <a:pt x="4529138" y="2470127"/>
                        </a:cubicBezTo>
                        <a:cubicBezTo>
                          <a:pt x="4508509" y="2595883"/>
                          <a:pt x="4537375" y="2958775"/>
                          <a:pt x="4529138" y="3262432"/>
                        </a:cubicBezTo>
                        <a:cubicBezTo>
                          <a:pt x="4378161" y="3262958"/>
                          <a:pt x="4240814" y="3291665"/>
                          <a:pt x="4072107" y="3262432"/>
                        </a:cubicBezTo>
                        <a:cubicBezTo>
                          <a:pt x="3900621" y="3270243"/>
                          <a:pt x="3767031" y="3268810"/>
                          <a:pt x="3615075" y="3262432"/>
                        </a:cubicBezTo>
                        <a:cubicBezTo>
                          <a:pt x="3463283" y="3265533"/>
                          <a:pt x="3309433" y="3247960"/>
                          <a:pt x="3203335" y="3262432"/>
                        </a:cubicBezTo>
                        <a:cubicBezTo>
                          <a:pt x="3075984" y="3294865"/>
                          <a:pt x="3029669" y="3254501"/>
                          <a:pt x="2882178" y="3262432"/>
                        </a:cubicBezTo>
                        <a:cubicBezTo>
                          <a:pt x="2739077" y="3276444"/>
                          <a:pt x="2645813" y="3269380"/>
                          <a:pt x="2561021" y="3262432"/>
                        </a:cubicBezTo>
                        <a:cubicBezTo>
                          <a:pt x="2494064" y="3257572"/>
                          <a:pt x="2225120" y="3235237"/>
                          <a:pt x="2149281" y="3262432"/>
                        </a:cubicBezTo>
                        <a:cubicBezTo>
                          <a:pt x="2053700" y="3261297"/>
                          <a:pt x="1839759" y="3294228"/>
                          <a:pt x="1692250" y="3262432"/>
                        </a:cubicBezTo>
                        <a:cubicBezTo>
                          <a:pt x="1510271" y="3240836"/>
                          <a:pt x="1540290" y="3253902"/>
                          <a:pt x="1416385" y="3262432"/>
                        </a:cubicBezTo>
                        <a:cubicBezTo>
                          <a:pt x="1289314" y="3260475"/>
                          <a:pt x="1269175" y="3273879"/>
                          <a:pt x="1140519" y="3262432"/>
                        </a:cubicBezTo>
                        <a:cubicBezTo>
                          <a:pt x="1009357" y="3285676"/>
                          <a:pt x="830237" y="3265204"/>
                          <a:pt x="638196" y="3262432"/>
                        </a:cubicBezTo>
                        <a:cubicBezTo>
                          <a:pt x="484090" y="3260162"/>
                          <a:pt x="251625" y="3302138"/>
                          <a:pt x="0" y="3262432"/>
                        </a:cubicBezTo>
                        <a:cubicBezTo>
                          <a:pt x="15400" y="3084999"/>
                          <a:pt x="13321" y="3039203"/>
                          <a:pt x="0" y="2828994"/>
                        </a:cubicBezTo>
                        <a:cubicBezTo>
                          <a:pt x="-26281" y="2642097"/>
                          <a:pt x="-6976" y="2555638"/>
                          <a:pt x="0" y="2460805"/>
                        </a:cubicBezTo>
                        <a:cubicBezTo>
                          <a:pt x="20627" y="2396503"/>
                          <a:pt x="-35057" y="2121379"/>
                          <a:pt x="0" y="1929495"/>
                        </a:cubicBezTo>
                        <a:cubicBezTo>
                          <a:pt x="38526" y="1746329"/>
                          <a:pt x="-5056" y="1586829"/>
                          <a:pt x="0" y="1496058"/>
                        </a:cubicBezTo>
                        <a:cubicBezTo>
                          <a:pt x="-9290" y="1387015"/>
                          <a:pt x="-5161" y="1275734"/>
                          <a:pt x="0" y="1062620"/>
                        </a:cubicBezTo>
                        <a:cubicBezTo>
                          <a:pt x="13920" y="843682"/>
                          <a:pt x="30701" y="718516"/>
                          <a:pt x="0" y="629183"/>
                        </a:cubicBezTo>
                        <a:cubicBezTo>
                          <a:pt x="237" y="568438"/>
                          <a:pt x="-9452" y="13749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>
                <a:latin typeface="Century Gothic" panose="020B0502020202020204" pitchFamily="34" charset="0"/>
              </a:rPr>
              <a:t>Note down how each theme is presented and found in the novel.</a:t>
            </a:r>
          </a:p>
          <a:p>
            <a:pPr>
              <a:spcBef>
                <a:spcPts val="1200"/>
              </a:spcBef>
            </a:pPr>
            <a:r>
              <a:rPr lang="en-GB" sz="2800" b="1" dirty="0">
                <a:latin typeface="Century Gothic" panose="020B0502020202020204" pitchFamily="34" charset="0"/>
              </a:rPr>
              <a:t>You can present this in any way you wish: notes, paragraphs, </a:t>
            </a:r>
            <a:r>
              <a:rPr lang="en-GB" sz="2800" b="1" dirty="0" err="1">
                <a:latin typeface="Century Gothic" panose="020B0502020202020204" pitchFamily="34" charset="0"/>
              </a:rPr>
              <a:t>mindmaps</a:t>
            </a:r>
            <a:r>
              <a:rPr lang="en-GB" sz="2800" b="1" dirty="0">
                <a:latin typeface="Century Gothic" panose="020B0502020202020204" pitchFamily="34" charset="0"/>
              </a:rPr>
              <a:t>, poster.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72F513-FBE8-48B6-9802-6D79F56D99D6}"/>
              </a:ext>
            </a:extLst>
          </p:cNvPr>
          <p:cNvSpPr txBox="1"/>
          <p:nvPr/>
        </p:nvSpPr>
        <p:spPr>
          <a:xfrm>
            <a:off x="7093744" y="1705451"/>
            <a:ext cx="4529138" cy="3447098"/>
          </a:xfrm>
          <a:custGeom>
            <a:avLst/>
            <a:gdLst>
              <a:gd name="connsiteX0" fmla="*/ 0 w 4529138"/>
              <a:gd name="connsiteY0" fmla="*/ 0 h 3447098"/>
              <a:gd name="connsiteX1" fmla="*/ 502322 w 4529138"/>
              <a:gd name="connsiteY1" fmla="*/ 0 h 3447098"/>
              <a:gd name="connsiteX2" fmla="*/ 959353 w 4529138"/>
              <a:gd name="connsiteY2" fmla="*/ 0 h 3447098"/>
              <a:gd name="connsiteX3" fmla="*/ 1235219 w 4529138"/>
              <a:gd name="connsiteY3" fmla="*/ 0 h 3447098"/>
              <a:gd name="connsiteX4" fmla="*/ 1601667 w 4529138"/>
              <a:gd name="connsiteY4" fmla="*/ 0 h 3447098"/>
              <a:gd name="connsiteX5" fmla="*/ 1877533 w 4529138"/>
              <a:gd name="connsiteY5" fmla="*/ 0 h 3447098"/>
              <a:gd name="connsiteX6" fmla="*/ 2289273 w 4529138"/>
              <a:gd name="connsiteY6" fmla="*/ 0 h 3447098"/>
              <a:gd name="connsiteX7" fmla="*/ 2655721 w 4529138"/>
              <a:gd name="connsiteY7" fmla="*/ 0 h 3447098"/>
              <a:gd name="connsiteX8" fmla="*/ 2976878 w 4529138"/>
              <a:gd name="connsiteY8" fmla="*/ 0 h 3447098"/>
              <a:gd name="connsiteX9" fmla="*/ 3252744 w 4529138"/>
              <a:gd name="connsiteY9" fmla="*/ 0 h 3447098"/>
              <a:gd name="connsiteX10" fmla="*/ 3709775 w 4529138"/>
              <a:gd name="connsiteY10" fmla="*/ 0 h 3447098"/>
              <a:gd name="connsiteX11" fmla="*/ 4529138 w 4529138"/>
              <a:gd name="connsiteY11" fmla="*/ 0 h 3447098"/>
              <a:gd name="connsiteX12" fmla="*/ 4529138 w 4529138"/>
              <a:gd name="connsiteY12" fmla="*/ 457971 h 3447098"/>
              <a:gd name="connsiteX13" fmla="*/ 4529138 w 4529138"/>
              <a:gd name="connsiteY13" fmla="*/ 847001 h 3447098"/>
              <a:gd name="connsiteX14" fmla="*/ 4529138 w 4529138"/>
              <a:gd name="connsiteY14" fmla="*/ 1339443 h 3447098"/>
              <a:gd name="connsiteX15" fmla="*/ 4529138 w 4529138"/>
              <a:gd name="connsiteY15" fmla="*/ 1728473 h 3447098"/>
              <a:gd name="connsiteX16" fmla="*/ 4529138 w 4529138"/>
              <a:gd name="connsiteY16" fmla="*/ 2220916 h 3447098"/>
              <a:gd name="connsiteX17" fmla="*/ 4529138 w 4529138"/>
              <a:gd name="connsiteY17" fmla="*/ 2609945 h 3447098"/>
              <a:gd name="connsiteX18" fmla="*/ 4529138 w 4529138"/>
              <a:gd name="connsiteY18" fmla="*/ 3447098 h 3447098"/>
              <a:gd name="connsiteX19" fmla="*/ 4072107 w 4529138"/>
              <a:gd name="connsiteY19" fmla="*/ 3447098 h 3447098"/>
              <a:gd name="connsiteX20" fmla="*/ 3615075 w 4529138"/>
              <a:gd name="connsiteY20" fmla="*/ 3447098 h 3447098"/>
              <a:gd name="connsiteX21" fmla="*/ 3203335 w 4529138"/>
              <a:gd name="connsiteY21" fmla="*/ 3447098 h 3447098"/>
              <a:gd name="connsiteX22" fmla="*/ 2882178 w 4529138"/>
              <a:gd name="connsiteY22" fmla="*/ 3447098 h 3447098"/>
              <a:gd name="connsiteX23" fmla="*/ 2561021 w 4529138"/>
              <a:gd name="connsiteY23" fmla="*/ 3447098 h 3447098"/>
              <a:gd name="connsiteX24" fmla="*/ 2149281 w 4529138"/>
              <a:gd name="connsiteY24" fmla="*/ 3447098 h 3447098"/>
              <a:gd name="connsiteX25" fmla="*/ 1692250 w 4529138"/>
              <a:gd name="connsiteY25" fmla="*/ 3447098 h 3447098"/>
              <a:gd name="connsiteX26" fmla="*/ 1416385 w 4529138"/>
              <a:gd name="connsiteY26" fmla="*/ 3447098 h 3447098"/>
              <a:gd name="connsiteX27" fmla="*/ 1140519 w 4529138"/>
              <a:gd name="connsiteY27" fmla="*/ 3447098 h 3447098"/>
              <a:gd name="connsiteX28" fmla="*/ 638196 w 4529138"/>
              <a:gd name="connsiteY28" fmla="*/ 3447098 h 3447098"/>
              <a:gd name="connsiteX29" fmla="*/ 0 w 4529138"/>
              <a:gd name="connsiteY29" fmla="*/ 3447098 h 3447098"/>
              <a:gd name="connsiteX30" fmla="*/ 0 w 4529138"/>
              <a:gd name="connsiteY30" fmla="*/ 2989126 h 3447098"/>
              <a:gd name="connsiteX31" fmla="*/ 0 w 4529138"/>
              <a:gd name="connsiteY31" fmla="*/ 2600096 h 3447098"/>
              <a:gd name="connsiteX32" fmla="*/ 0 w 4529138"/>
              <a:gd name="connsiteY32" fmla="*/ 2038712 h 3447098"/>
              <a:gd name="connsiteX33" fmla="*/ 0 w 4529138"/>
              <a:gd name="connsiteY33" fmla="*/ 1580741 h 3447098"/>
              <a:gd name="connsiteX34" fmla="*/ 0 w 4529138"/>
              <a:gd name="connsiteY34" fmla="*/ 1122769 h 3447098"/>
              <a:gd name="connsiteX35" fmla="*/ 0 w 4529138"/>
              <a:gd name="connsiteY35" fmla="*/ 664797 h 3447098"/>
              <a:gd name="connsiteX36" fmla="*/ 0 w 4529138"/>
              <a:gd name="connsiteY36" fmla="*/ 0 h 3447098"/>
              <a:gd name="connsiteX0" fmla="*/ 0 w 4529138"/>
              <a:gd name="connsiteY0" fmla="*/ 0 h 3447098"/>
              <a:gd name="connsiteX1" fmla="*/ 275865 w 4529138"/>
              <a:gd name="connsiteY1" fmla="*/ 0 h 3447098"/>
              <a:gd name="connsiteX2" fmla="*/ 551731 w 4529138"/>
              <a:gd name="connsiteY2" fmla="*/ 0 h 3447098"/>
              <a:gd name="connsiteX3" fmla="*/ 1008762 w 4529138"/>
              <a:gd name="connsiteY3" fmla="*/ 0 h 3447098"/>
              <a:gd name="connsiteX4" fmla="*/ 1465793 w 4529138"/>
              <a:gd name="connsiteY4" fmla="*/ 0 h 3447098"/>
              <a:gd name="connsiteX5" fmla="*/ 1877533 w 4529138"/>
              <a:gd name="connsiteY5" fmla="*/ 0 h 3447098"/>
              <a:gd name="connsiteX6" fmla="*/ 2198690 w 4529138"/>
              <a:gd name="connsiteY6" fmla="*/ 0 h 3447098"/>
              <a:gd name="connsiteX7" fmla="*/ 2519847 w 4529138"/>
              <a:gd name="connsiteY7" fmla="*/ 0 h 3447098"/>
              <a:gd name="connsiteX8" fmla="*/ 3022169 w 4529138"/>
              <a:gd name="connsiteY8" fmla="*/ 0 h 3447098"/>
              <a:gd name="connsiteX9" fmla="*/ 3433910 w 4529138"/>
              <a:gd name="connsiteY9" fmla="*/ 0 h 3447098"/>
              <a:gd name="connsiteX10" fmla="*/ 3800358 w 4529138"/>
              <a:gd name="connsiteY10" fmla="*/ 0 h 3447098"/>
              <a:gd name="connsiteX11" fmla="*/ 4166806 w 4529138"/>
              <a:gd name="connsiteY11" fmla="*/ 0 h 3447098"/>
              <a:gd name="connsiteX12" fmla="*/ 4529138 w 4529138"/>
              <a:gd name="connsiteY12" fmla="*/ 0 h 3447098"/>
              <a:gd name="connsiteX13" fmla="*/ 4529138 w 4529138"/>
              <a:gd name="connsiteY13" fmla="*/ 457971 h 3447098"/>
              <a:gd name="connsiteX14" fmla="*/ 4529138 w 4529138"/>
              <a:gd name="connsiteY14" fmla="*/ 984885 h 3447098"/>
              <a:gd name="connsiteX15" fmla="*/ 4529138 w 4529138"/>
              <a:gd name="connsiteY15" fmla="*/ 1373915 h 3447098"/>
              <a:gd name="connsiteX16" fmla="*/ 4529138 w 4529138"/>
              <a:gd name="connsiteY16" fmla="*/ 1762944 h 3447098"/>
              <a:gd name="connsiteX17" fmla="*/ 4529138 w 4529138"/>
              <a:gd name="connsiteY17" fmla="*/ 2220916 h 3447098"/>
              <a:gd name="connsiteX18" fmla="*/ 4529138 w 4529138"/>
              <a:gd name="connsiteY18" fmla="*/ 2782300 h 3447098"/>
              <a:gd name="connsiteX19" fmla="*/ 4529138 w 4529138"/>
              <a:gd name="connsiteY19" fmla="*/ 3447098 h 3447098"/>
              <a:gd name="connsiteX20" fmla="*/ 4253272 w 4529138"/>
              <a:gd name="connsiteY20" fmla="*/ 3447098 h 3447098"/>
              <a:gd name="connsiteX21" fmla="*/ 3977406 w 4529138"/>
              <a:gd name="connsiteY21" fmla="*/ 3447098 h 3447098"/>
              <a:gd name="connsiteX22" fmla="*/ 3656249 w 4529138"/>
              <a:gd name="connsiteY22" fmla="*/ 3447098 h 3447098"/>
              <a:gd name="connsiteX23" fmla="*/ 3199218 w 4529138"/>
              <a:gd name="connsiteY23" fmla="*/ 3447098 h 3447098"/>
              <a:gd name="connsiteX24" fmla="*/ 2878061 w 4529138"/>
              <a:gd name="connsiteY24" fmla="*/ 3447098 h 3447098"/>
              <a:gd name="connsiteX25" fmla="*/ 2466321 w 4529138"/>
              <a:gd name="connsiteY25" fmla="*/ 3447098 h 3447098"/>
              <a:gd name="connsiteX26" fmla="*/ 2145164 w 4529138"/>
              <a:gd name="connsiteY26" fmla="*/ 3447098 h 3447098"/>
              <a:gd name="connsiteX27" fmla="*/ 1733424 w 4529138"/>
              <a:gd name="connsiteY27" fmla="*/ 3447098 h 3447098"/>
              <a:gd name="connsiteX28" fmla="*/ 1366976 w 4529138"/>
              <a:gd name="connsiteY28" fmla="*/ 3447098 h 3447098"/>
              <a:gd name="connsiteX29" fmla="*/ 1000527 w 4529138"/>
              <a:gd name="connsiteY29" fmla="*/ 3447098 h 3447098"/>
              <a:gd name="connsiteX30" fmla="*/ 498205 w 4529138"/>
              <a:gd name="connsiteY30" fmla="*/ 3447098 h 3447098"/>
              <a:gd name="connsiteX31" fmla="*/ 0 w 4529138"/>
              <a:gd name="connsiteY31" fmla="*/ 3447098 h 3447098"/>
              <a:gd name="connsiteX32" fmla="*/ 0 w 4529138"/>
              <a:gd name="connsiteY32" fmla="*/ 3058068 h 3447098"/>
              <a:gd name="connsiteX33" fmla="*/ 0 w 4529138"/>
              <a:gd name="connsiteY33" fmla="*/ 2634568 h 3447098"/>
              <a:gd name="connsiteX34" fmla="*/ 0 w 4529138"/>
              <a:gd name="connsiteY34" fmla="*/ 2073183 h 3447098"/>
              <a:gd name="connsiteX35" fmla="*/ 0 w 4529138"/>
              <a:gd name="connsiteY35" fmla="*/ 1615211 h 3447098"/>
              <a:gd name="connsiteX36" fmla="*/ 0 w 4529138"/>
              <a:gd name="connsiteY36" fmla="*/ 1191711 h 3447098"/>
              <a:gd name="connsiteX37" fmla="*/ 0 w 4529138"/>
              <a:gd name="connsiteY37" fmla="*/ 630326 h 3447098"/>
              <a:gd name="connsiteX38" fmla="*/ 0 w 4529138"/>
              <a:gd name="connsiteY38" fmla="*/ 0 h 3447098"/>
              <a:gd name="connsiteX0" fmla="*/ 0 w 4529138"/>
              <a:gd name="connsiteY0" fmla="*/ 0 h 3447098"/>
              <a:gd name="connsiteX1" fmla="*/ 502322 w 4529138"/>
              <a:gd name="connsiteY1" fmla="*/ 0 h 3447098"/>
              <a:gd name="connsiteX2" fmla="*/ 959353 w 4529138"/>
              <a:gd name="connsiteY2" fmla="*/ 0 h 3447098"/>
              <a:gd name="connsiteX3" fmla="*/ 1235219 w 4529138"/>
              <a:gd name="connsiteY3" fmla="*/ 0 h 3447098"/>
              <a:gd name="connsiteX4" fmla="*/ 1601667 w 4529138"/>
              <a:gd name="connsiteY4" fmla="*/ 0 h 3447098"/>
              <a:gd name="connsiteX5" fmla="*/ 1877533 w 4529138"/>
              <a:gd name="connsiteY5" fmla="*/ 0 h 3447098"/>
              <a:gd name="connsiteX6" fmla="*/ 2289273 w 4529138"/>
              <a:gd name="connsiteY6" fmla="*/ 0 h 3447098"/>
              <a:gd name="connsiteX7" fmla="*/ 2655721 w 4529138"/>
              <a:gd name="connsiteY7" fmla="*/ 0 h 3447098"/>
              <a:gd name="connsiteX8" fmla="*/ 2976878 w 4529138"/>
              <a:gd name="connsiteY8" fmla="*/ 0 h 3447098"/>
              <a:gd name="connsiteX9" fmla="*/ 3252744 w 4529138"/>
              <a:gd name="connsiteY9" fmla="*/ 0 h 3447098"/>
              <a:gd name="connsiteX10" fmla="*/ 3709775 w 4529138"/>
              <a:gd name="connsiteY10" fmla="*/ 0 h 3447098"/>
              <a:gd name="connsiteX11" fmla="*/ 4529138 w 4529138"/>
              <a:gd name="connsiteY11" fmla="*/ 0 h 3447098"/>
              <a:gd name="connsiteX12" fmla="*/ 4529138 w 4529138"/>
              <a:gd name="connsiteY12" fmla="*/ 457971 h 3447098"/>
              <a:gd name="connsiteX13" fmla="*/ 4529138 w 4529138"/>
              <a:gd name="connsiteY13" fmla="*/ 847001 h 3447098"/>
              <a:gd name="connsiteX14" fmla="*/ 4529138 w 4529138"/>
              <a:gd name="connsiteY14" fmla="*/ 1339443 h 3447098"/>
              <a:gd name="connsiteX15" fmla="*/ 4529138 w 4529138"/>
              <a:gd name="connsiteY15" fmla="*/ 1728473 h 3447098"/>
              <a:gd name="connsiteX16" fmla="*/ 4529138 w 4529138"/>
              <a:gd name="connsiteY16" fmla="*/ 2220916 h 3447098"/>
              <a:gd name="connsiteX17" fmla="*/ 4529138 w 4529138"/>
              <a:gd name="connsiteY17" fmla="*/ 2609945 h 3447098"/>
              <a:gd name="connsiteX18" fmla="*/ 4529138 w 4529138"/>
              <a:gd name="connsiteY18" fmla="*/ 3447098 h 3447098"/>
              <a:gd name="connsiteX19" fmla="*/ 4072107 w 4529138"/>
              <a:gd name="connsiteY19" fmla="*/ 3447098 h 3447098"/>
              <a:gd name="connsiteX20" fmla="*/ 3615075 w 4529138"/>
              <a:gd name="connsiteY20" fmla="*/ 3447098 h 3447098"/>
              <a:gd name="connsiteX21" fmla="*/ 3203335 w 4529138"/>
              <a:gd name="connsiteY21" fmla="*/ 3447098 h 3447098"/>
              <a:gd name="connsiteX22" fmla="*/ 2882178 w 4529138"/>
              <a:gd name="connsiteY22" fmla="*/ 3447098 h 3447098"/>
              <a:gd name="connsiteX23" fmla="*/ 2561021 w 4529138"/>
              <a:gd name="connsiteY23" fmla="*/ 3447098 h 3447098"/>
              <a:gd name="connsiteX24" fmla="*/ 2149281 w 4529138"/>
              <a:gd name="connsiteY24" fmla="*/ 3447098 h 3447098"/>
              <a:gd name="connsiteX25" fmla="*/ 1692250 w 4529138"/>
              <a:gd name="connsiteY25" fmla="*/ 3447098 h 3447098"/>
              <a:gd name="connsiteX26" fmla="*/ 1416385 w 4529138"/>
              <a:gd name="connsiteY26" fmla="*/ 3447098 h 3447098"/>
              <a:gd name="connsiteX27" fmla="*/ 1140519 w 4529138"/>
              <a:gd name="connsiteY27" fmla="*/ 3447098 h 3447098"/>
              <a:gd name="connsiteX28" fmla="*/ 638196 w 4529138"/>
              <a:gd name="connsiteY28" fmla="*/ 3447098 h 3447098"/>
              <a:gd name="connsiteX29" fmla="*/ 0 w 4529138"/>
              <a:gd name="connsiteY29" fmla="*/ 3447098 h 3447098"/>
              <a:gd name="connsiteX30" fmla="*/ 0 w 4529138"/>
              <a:gd name="connsiteY30" fmla="*/ 2989126 h 3447098"/>
              <a:gd name="connsiteX31" fmla="*/ 0 w 4529138"/>
              <a:gd name="connsiteY31" fmla="*/ 2600096 h 3447098"/>
              <a:gd name="connsiteX32" fmla="*/ 0 w 4529138"/>
              <a:gd name="connsiteY32" fmla="*/ 2038712 h 3447098"/>
              <a:gd name="connsiteX33" fmla="*/ 0 w 4529138"/>
              <a:gd name="connsiteY33" fmla="*/ 1580741 h 3447098"/>
              <a:gd name="connsiteX34" fmla="*/ 0 w 4529138"/>
              <a:gd name="connsiteY34" fmla="*/ 1122769 h 3447098"/>
              <a:gd name="connsiteX35" fmla="*/ 0 w 4529138"/>
              <a:gd name="connsiteY35" fmla="*/ 664797 h 3447098"/>
              <a:gd name="connsiteX36" fmla="*/ 0 w 4529138"/>
              <a:gd name="connsiteY36" fmla="*/ 0 h 344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529138" h="3447098" fill="none" extrusionOk="0">
                <a:moveTo>
                  <a:pt x="0" y="0"/>
                </a:moveTo>
                <a:cubicBezTo>
                  <a:pt x="241584" y="-10269"/>
                  <a:pt x="291860" y="45052"/>
                  <a:pt x="502322" y="0"/>
                </a:cubicBezTo>
                <a:cubicBezTo>
                  <a:pt x="656856" y="197"/>
                  <a:pt x="864720" y="-54173"/>
                  <a:pt x="959353" y="0"/>
                </a:cubicBezTo>
                <a:cubicBezTo>
                  <a:pt x="1078909" y="18300"/>
                  <a:pt x="1133782" y="-9675"/>
                  <a:pt x="1235219" y="0"/>
                </a:cubicBezTo>
                <a:cubicBezTo>
                  <a:pt x="1340107" y="1022"/>
                  <a:pt x="1488374" y="34371"/>
                  <a:pt x="1601667" y="0"/>
                </a:cubicBezTo>
                <a:cubicBezTo>
                  <a:pt x="1717508" y="-13937"/>
                  <a:pt x="1751512" y="-17977"/>
                  <a:pt x="1877533" y="0"/>
                </a:cubicBezTo>
                <a:cubicBezTo>
                  <a:pt x="2000293" y="36458"/>
                  <a:pt x="2209809" y="-20409"/>
                  <a:pt x="2289273" y="0"/>
                </a:cubicBezTo>
                <a:cubicBezTo>
                  <a:pt x="2417221" y="-41650"/>
                  <a:pt x="2541761" y="45024"/>
                  <a:pt x="2655721" y="0"/>
                </a:cubicBezTo>
                <a:cubicBezTo>
                  <a:pt x="2797117" y="36699"/>
                  <a:pt x="2886003" y="-38015"/>
                  <a:pt x="2976878" y="0"/>
                </a:cubicBezTo>
                <a:cubicBezTo>
                  <a:pt x="3070058" y="34412"/>
                  <a:pt x="3155172" y="-19211"/>
                  <a:pt x="3252744" y="0"/>
                </a:cubicBezTo>
                <a:cubicBezTo>
                  <a:pt x="3338745" y="18576"/>
                  <a:pt x="3637724" y="-31595"/>
                  <a:pt x="3709775" y="0"/>
                </a:cubicBezTo>
                <a:cubicBezTo>
                  <a:pt x="3769138" y="-67180"/>
                  <a:pt x="4022644" y="6056"/>
                  <a:pt x="4529138" y="0"/>
                </a:cubicBezTo>
                <a:cubicBezTo>
                  <a:pt x="4539623" y="56362"/>
                  <a:pt x="4517973" y="261392"/>
                  <a:pt x="4529138" y="457971"/>
                </a:cubicBezTo>
                <a:cubicBezTo>
                  <a:pt x="4530278" y="657962"/>
                  <a:pt x="4527222" y="737005"/>
                  <a:pt x="4529138" y="847001"/>
                </a:cubicBezTo>
                <a:cubicBezTo>
                  <a:pt x="4517112" y="964761"/>
                  <a:pt x="4519892" y="1181682"/>
                  <a:pt x="4529138" y="1339443"/>
                </a:cubicBezTo>
                <a:cubicBezTo>
                  <a:pt x="4512714" y="1498858"/>
                  <a:pt x="4536071" y="1615008"/>
                  <a:pt x="4529138" y="1728473"/>
                </a:cubicBezTo>
                <a:cubicBezTo>
                  <a:pt x="4519396" y="1846059"/>
                  <a:pt x="4477510" y="2101523"/>
                  <a:pt x="4529138" y="2220916"/>
                </a:cubicBezTo>
                <a:cubicBezTo>
                  <a:pt x="4498126" y="2365640"/>
                  <a:pt x="4513999" y="2486261"/>
                  <a:pt x="4529138" y="2609945"/>
                </a:cubicBezTo>
                <a:cubicBezTo>
                  <a:pt x="4549446" y="2806526"/>
                  <a:pt x="4556955" y="3158273"/>
                  <a:pt x="4529138" y="3447098"/>
                </a:cubicBezTo>
                <a:cubicBezTo>
                  <a:pt x="4413086" y="3461732"/>
                  <a:pt x="4286623" y="3483885"/>
                  <a:pt x="4072107" y="3447098"/>
                </a:cubicBezTo>
                <a:cubicBezTo>
                  <a:pt x="3942201" y="3411955"/>
                  <a:pt x="3744724" y="3451548"/>
                  <a:pt x="3615075" y="3447098"/>
                </a:cubicBezTo>
                <a:cubicBezTo>
                  <a:pt x="3437698" y="3483315"/>
                  <a:pt x="3281571" y="3419185"/>
                  <a:pt x="3203335" y="3447098"/>
                </a:cubicBezTo>
                <a:cubicBezTo>
                  <a:pt x="3104069" y="3467003"/>
                  <a:pt x="3021095" y="3454863"/>
                  <a:pt x="2882178" y="3447098"/>
                </a:cubicBezTo>
                <a:cubicBezTo>
                  <a:pt x="2777230" y="3455877"/>
                  <a:pt x="2617749" y="3460143"/>
                  <a:pt x="2561021" y="3447098"/>
                </a:cubicBezTo>
                <a:cubicBezTo>
                  <a:pt x="2481045" y="3416460"/>
                  <a:pt x="2215049" y="3405971"/>
                  <a:pt x="2149281" y="3447098"/>
                </a:cubicBezTo>
                <a:cubicBezTo>
                  <a:pt x="2028955" y="3487289"/>
                  <a:pt x="1833254" y="3462569"/>
                  <a:pt x="1692250" y="3447098"/>
                </a:cubicBezTo>
                <a:cubicBezTo>
                  <a:pt x="1504667" y="3425443"/>
                  <a:pt x="1533658" y="3452540"/>
                  <a:pt x="1416385" y="3447098"/>
                </a:cubicBezTo>
                <a:cubicBezTo>
                  <a:pt x="1298974" y="3444474"/>
                  <a:pt x="1275631" y="3449294"/>
                  <a:pt x="1140519" y="3447098"/>
                </a:cubicBezTo>
                <a:cubicBezTo>
                  <a:pt x="1026949" y="3441379"/>
                  <a:pt x="790850" y="3445677"/>
                  <a:pt x="638196" y="3447098"/>
                </a:cubicBezTo>
                <a:cubicBezTo>
                  <a:pt x="467980" y="3548916"/>
                  <a:pt x="172090" y="3433254"/>
                  <a:pt x="0" y="3447098"/>
                </a:cubicBezTo>
                <a:cubicBezTo>
                  <a:pt x="32744" y="3274623"/>
                  <a:pt x="-2502" y="3185969"/>
                  <a:pt x="0" y="2989126"/>
                </a:cubicBezTo>
                <a:cubicBezTo>
                  <a:pt x="-15178" y="2768703"/>
                  <a:pt x="6558" y="2682225"/>
                  <a:pt x="0" y="2600096"/>
                </a:cubicBezTo>
                <a:cubicBezTo>
                  <a:pt x="13574" y="2445930"/>
                  <a:pt x="12677" y="2249890"/>
                  <a:pt x="0" y="2038712"/>
                </a:cubicBezTo>
                <a:cubicBezTo>
                  <a:pt x="7384" y="1863226"/>
                  <a:pt x="18199" y="1725585"/>
                  <a:pt x="0" y="1580741"/>
                </a:cubicBezTo>
                <a:cubicBezTo>
                  <a:pt x="52663" y="1488266"/>
                  <a:pt x="10199" y="1347255"/>
                  <a:pt x="0" y="1122769"/>
                </a:cubicBezTo>
                <a:cubicBezTo>
                  <a:pt x="2164" y="929568"/>
                  <a:pt x="24529" y="772921"/>
                  <a:pt x="0" y="664797"/>
                </a:cubicBezTo>
                <a:cubicBezTo>
                  <a:pt x="29967" y="522335"/>
                  <a:pt x="43055" y="143467"/>
                  <a:pt x="0" y="0"/>
                </a:cubicBezTo>
                <a:close/>
              </a:path>
              <a:path w="4529138" h="3447098" stroke="0" extrusionOk="0">
                <a:moveTo>
                  <a:pt x="0" y="0"/>
                </a:moveTo>
                <a:cubicBezTo>
                  <a:pt x="105086" y="5959"/>
                  <a:pt x="215275" y="-31843"/>
                  <a:pt x="275865" y="0"/>
                </a:cubicBezTo>
                <a:cubicBezTo>
                  <a:pt x="338717" y="4753"/>
                  <a:pt x="453017" y="13708"/>
                  <a:pt x="551731" y="0"/>
                </a:cubicBezTo>
                <a:cubicBezTo>
                  <a:pt x="682670" y="-37860"/>
                  <a:pt x="856783" y="-47266"/>
                  <a:pt x="1008762" y="0"/>
                </a:cubicBezTo>
                <a:cubicBezTo>
                  <a:pt x="1177337" y="1225"/>
                  <a:pt x="1342024" y="21344"/>
                  <a:pt x="1465793" y="0"/>
                </a:cubicBezTo>
                <a:cubicBezTo>
                  <a:pt x="1625694" y="6907"/>
                  <a:pt x="1696076" y="6682"/>
                  <a:pt x="1877533" y="0"/>
                </a:cubicBezTo>
                <a:cubicBezTo>
                  <a:pt x="2059727" y="9485"/>
                  <a:pt x="2133202" y="10758"/>
                  <a:pt x="2198690" y="0"/>
                </a:cubicBezTo>
                <a:cubicBezTo>
                  <a:pt x="2280200" y="-11290"/>
                  <a:pt x="2349565" y="-25350"/>
                  <a:pt x="2519847" y="0"/>
                </a:cubicBezTo>
                <a:cubicBezTo>
                  <a:pt x="2673631" y="49333"/>
                  <a:pt x="2875569" y="-63772"/>
                  <a:pt x="3022169" y="0"/>
                </a:cubicBezTo>
                <a:cubicBezTo>
                  <a:pt x="3154216" y="44484"/>
                  <a:pt x="3261278" y="-9081"/>
                  <a:pt x="3433910" y="0"/>
                </a:cubicBezTo>
                <a:cubicBezTo>
                  <a:pt x="3612438" y="-22918"/>
                  <a:pt x="3677017" y="11135"/>
                  <a:pt x="3800358" y="0"/>
                </a:cubicBezTo>
                <a:cubicBezTo>
                  <a:pt x="3873405" y="845"/>
                  <a:pt x="4076016" y="12127"/>
                  <a:pt x="4166806" y="0"/>
                </a:cubicBezTo>
                <a:cubicBezTo>
                  <a:pt x="4292149" y="-1242"/>
                  <a:pt x="4422910" y="-38206"/>
                  <a:pt x="4529138" y="0"/>
                </a:cubicBezTo>
                <a:cubicBezTo>
                  <a:pt x="4515877" y="141182"/>
                  <a:pt x="4538281" y="206739"/>
                  <a:pt x="4529138" y="457971"/>
                </a:cubicBezTo>
                <a:cubicBezTo>
                  <a:pt x="4530237" y="595235"/>
                  <a:pt x="4494364" y="785131"/>
                  <a:pt x="4529138" y="984885"/>
                </a:cubicBezTo>
                <a:cubicBezTo>
                  <a:pt x="4517934" y="1148407"/>
                  <a:pt x="4512976" y="1202662"/>
                  <a:pt x="4529138" y="1373915"/>
                </a:cubicBezTo>
                <a:cubicBezTo>
                  <a:pt x="4542313" y="1542019"/>
                  <a:pt x="4544901" y="1619303"/>
                  <a:pt x="4529138" y="1762944"/>
                </a:cubicBezTo>
                <a:cubicBezTo>
                  <a:pt x="4507065" y="1896229"/>
                  <a:pt x="4578153" y="2051688"/>
                  <a:pt x="4529138" y="2220916"/>
                </a:cubicBezTo>
                <a:cubicBezTo>
                  <a:pt x="4517135" y="2325151"/>
                  <a:pt x="4515024" y="2487167"/>
                  <a:pt x="4529138" y="2782300"/>
                </a:cubicBezTo>
                <a:cubicBezTo>
                  <a:pt x="4561454" y="3061955"/>
                  <a:pt x="4528220" y="3177900"/>
                  <a:pt x="4529138" y="3447098"/>
                </a:cubicBezTo>
                <a:cubicBezTo>
                  <a:pt x="4415110" y="3479235"/>
                  <a:pt x="4317786" y="3428295"/>
                  <a:pt x="4253272" y="3447098"/>
                </a:cubicBezTo>
                <a:cubicBezTo>
                  <a:pt x="4113464" y="3444971"/>
                  <a:pt x="4059915" y="3438941"/>
                  <a:pt x="3977406" y="3447098"/>
                </a:cubicBezTo>
                <a:cubicBezTo>
                  <a:pt x="3921927" y="3431442"/>
                  <a:pt x="3719758" y="3441780"/>
                  <a:pt x="3656249" y="3447098"/>
                </a:cubicBezTo>
                <a:cubicBezTo>
                  <a:pt x="3554931" y="3476530"/>
                  <a:pt x="3385114" y="3440913"/>
                  <a:pt x="3199218" y="3447098"/>
                </a:cubicBezTo>
                <a:cubicBezTo>
                  <a:pt x="3066040" y="3434705"/>
                  <a:pt x="2999734" y="3458245"/>
                  <a:pt x="2878061" y="3447098"/>
                </a:cubicBezTo>
                <a:cubicBezTo>
                  <a:pt x="2777707" y="3426995"/>
                  <a:pt x="2565995" y="3452316"/>
                  <a:pt x="2466321" y="3447098"/>
                </a:cubicBezTo>
                <a:cubicBezTo>
                  <a:pt x="2356253" y="3458068"/>
                  <a:pt x="2234277" y="3450057"/>
                  <a:pt x="2145164" y="3447098"/>
                </a:cubicBezTo>
                <a:cubicBezTo>
                  <a:pt x="2040390" y="3454375"/>
                  <a:pt x="1874728" y="3433040"/>
                  <a:pt x="1733424" y="3447098"/>
                </a:cubicBezTo>
                <a:cubicBezTo>
                  <a:pt x="1612972" y="3443308"/>
                  <a:pt x="1536453" y="3431481"/>
                  <a:pt x="1366976" y="3447098"/>
                </a:cubicBezTo>
                <a:cubicBezTo>
                  <a:pt x="1245518" y="3463599"/>
                  <a:pt x="1149748" y="3470300"/>
                  <a:pt x="1000527" y="3447098"/>
                </a:cubicBezTo>
                <a:cubicBezTo>
                  <a:pt x="880657" y="3415968"/>
                  <a:pt x="668979" y="3400308"/>
                  <a:pt x="498205" y="3447098"/>
                </a:cubicBezTo>
                <a:cubicBezTo>
                  <a:pt x="313982" y="3480803"/>
                  <a:pt x="218191" y="3500769"/>
                  <a:pt x="0" y="3447098"/>
                </a:cubicBezTo>
                <a:cubicBezTo>
                  <a:pt x="-3531" y="3331348"/>
                  <a:pt x="23985" y="3222624"/>
                  <a:pt x="0" y="3058068"/>
                </a:cubicBezTo>
                <a:cubicBezTo>
                  <a:pt x="-687" y="2891564"/>
                  <a:pt x="-19036" y="2842369"/>
                  <a:pt x="0" y="2634568"/>
                </a:cubicBezTo>
                <a:cubicBezTo>
                  <a:pt x="37388" y="2430846"/>
                  <a:pt x="15295" y="2253688"/>
                  <a:pt x="0" y="2073183"/>
                </a:cubicBezTo>
                <a:cubicBezTo>
                  <a:pt x="-1583" y="1912216"/>
                  <a:pt x="-6090" y="1857900"/>
                  <a:pt x="0" y="1615211"/>
                </a:cubicBezTo>
                <a:cubicBezTo>
                  <a:pt x="570" y="1386638"/>
                  <a:pt x="13485" y="1329354"/>
                  <a:pt x="0" y="1191711"/>
                </a:cubicBezTo>
                <a:cubicBezTo>
                  <a:pt x="-20007" y="1092944"/>
                  <a:pt x="21816" y="754399"/>
                  <a:pt x="0" y="630326"/>
                </a:cubicBezTo>
                <a:cubicBezTo>
                  <a:pt x="-177" y="493007"/>
                  <a:pt x="40502" y="310340"/>
                  <a:pt x="0" y="0"/>
                </a:cubicBezTo>
                <a:close/>
              </a:path>
              <a:path w="4529138" h="3447098" fill="none" stroke="0" extrusionOk="0">
                <a:moveTo>
                  <a:pt x="0" y="0"/>
                </a:moveTo>
                <a:cubicBezTo>
                  <a:pt x="210774" y="-23120"/>
                  <a:pt x="318922" y="15079"/>
                  <a:pt x="502322" y="0"/>
                </a:cubicBezTo>
                <a:cubicBezTo>
                  <a:pt x="673529" y="-46050"/>
                  <a:pt x="842080" y="9760"/>
                  <a:pt x="959353" y="0"/>
                </a:cubicBezTo>
                <a:cubicBezTo>
                  <a:pt x="1090059" y="-2167"/>
                  <a:pt x="1141485" y="-4164"/>
                  <a:pt x="1235219" y="0"/>
                </a:cubicBezTo>
                <a:cubicBezTo>
                  <a:pt x="1335113" y="56267"/>
                  <a:pt x="1500949" y="-1385"/>
                  <a:pt x="1601667" y="0"/>
                </a:cubicBezTo>
                <a:cubicBezTo>
                  <a:pt x="1727385" y="-12325"/>
                  <a:pt x="1759828" y="-16969"/>
                  <a:pt x="1877533" y="0"/>
                </a:cubicBezTo>
                <a:cubicBezTo>
                  <a:pt x="1966893" y="25667"/>
                  <a:pt x="2197375" y="28583"/>
                  <a:pt x="2289273" y="0"/>
                </a:cubicBezTo>
                <a:cubicBezTo>
                  <a:pt x="2324064" y="-20336"/>
                  <a:pt x="2510919" y="-10146"/>
                  <a:pt x="2655721" y="0"/>
                </a:cubicBezTo>
                <a:cubicBezTo>
                  <a:pt x="2785060" y="-25541"/>
                  <a:pt x="2895647" y="153"/>
                  <a:pt x="2976878" y="0"/>
                </a:cubicBezTo>
                <a:cubicBezTo>
                  <a:pt x="3054841" y="7522"/>
                  <a:pt x="3185642" y="-29213"/>
                  <a:pt x="3252744" y="0"/>
                </a:cubicBezTo>
                <a:cubicBezTo>
                  <a:pt x="3340729" y="-17244"/>
                  <a:pt x="3589489" y="-23117"/>
                  <a:pt x="3709775" y="0"/>
                </a:cubicBezTo>
                <a:cubicBezTo>
                  <a:pt x="3893191" y="78847"/>
                  <a:pt x="4176211" y="-714"/>
                  <a:pt x="4529138" y="0"/>
                </a:cubicBezTo>
                <a:cubicBezTo>
                  <a:pt x="4556032" y="109481"/>
                  <a:pt x="4528354" y="216905"/>
                  <a:pt x="4529138" y="457971"/>
                </a:cubicBezTo>
                <a:cubicBezTo>
                  <a:pt x="4497431" y="679248"/>
                  <a:pt x="4509695" y="753184"/>
                  <a:pt x="4529138" y="847001"/>
                </a:cubicBezTo>
                <a:cubicBezTo>
                  <a:pt x="4546880" y="941201"/>
                  <a:pt x="4538609" y="1214477"/>
                  <a:pt x="4529138" y="1339443"/>
                </a:cubicBezTo>
                <a:cubicBezTo>
                  <a:pt x="4549866" y="1439901"/>
                  <a:pt x="4541099" y="1616838"/>
                  <a:pt x="4529138" y="1728473"/>
                </a:cubicBezTo>
                <a:cubicBezTo>
                  <a:pt x="4509628" y="1809533"/>
                  <a:pt x="4500526" y="2097745"/>
                  <a:pt x="4529138" y="2220916"/>
                </a:cubicBezTo>
                <a:cubicBezTo>
                  <a:pt x="4529023" y="2343421"/>
                  <a:pt x="4516905" y="2422790"/>
                  <a:pt x="4529138" y="2609945"/>
                </a:cubicBezTo>
                <a:cubicBezTo>
                  <a:pt x="4545518" y="2745325"/>
                  <a:pt x="4526773" y="3113871"/>
                  <a:pt x="4529138" y="3447098"/>
                </a:cubicBezTo>
                <a:cubicBezTo>
                  <a:pt x="4353239" y="3437985"/>
                  <a:pt x="4236838" y="3510285"/>
                  <a:pt x="4072107" y="3447098"/>
                </a:cubicBezTo>
                <a:cubicBezTo>
                  <a:pt x="3904581" y="3454360"/>
                  <a:pt x="3762421" y="3476116"/>
                  <a:pt x="3615075" y="3447098"/>
                </a:cubicBezTo>
                <a:cubicBezTo>
                  <a:pt x="3467715" y="3447945"/>
                  <a:pt x="3288782" y="3457383"/>
                  <a:pt x="3203335" y="3447098"/>
                </a:cubicBezTo>
                <a:cubicBezTo>
                  <a:pt x="3092312" y="3473390"/>
                  <a:pt x="3030854" y="3442678"/>
                  <a:pt x="2882178" y="3447098"/>
                </a:cubicBezTo>
                <a:cubicBezTo>
                  <a:pt x="2739651" y="3482263"/>
                  <a:pt x="2661769" y="3458312"/>
                  <a:pt x="2561021" y="3447098"/>
                </a:cubicBezTo>
                <a:cubicBezTo>
                  <a:pt x="2496941" y="3440752"/>
                  <a:pt x="2228682" y="3430486"/>
                  <a:pt x="2149281" y="3447098"/>
                </a:cubicBezTo>
                <a:cubicBezTo>
                  <a:pt x="2020299" y="3425468"/>
                  <a:pt x="1826897" y="3496645"/>
                  <a:pt x="1692250" y="3447098"/>
                </a:cubicBezTo>
                <a:cubicBezTo>
                  <a:pt x="1514279" y="3421922"/>
                  <a:pt x="1539329" y="3440612"/>
                  <a:pt x="1416385" y="3447098"/>
                </a:cubicBezTo>
                <a:cubicBezTo>
                  <a:pt x="1294347" y="3448918"/>
                  <a:pt x="1271763" y="3464618"/>
                  <a:pt x="1140519" y="3447098"/>
                </a:cubicBezTo>
                <a:cubicBezTo>
                  <a:pt x="1015960" y="3443905"/>
                  <a:pt x="823613" y="3433162"/>
                  <a:pt x="638196" y="3447098"/>
                </a:cubicBezTo>
                <a:cubicBezTo>
                  <a:pt x="493590" y="3437010"/>
                  <a:pt x="207183" y="3552453"/>
                  <a:pt x="0" y="3447098"/>
                </a:cubicBezTo>
                <a:cubicBezTo>
                  <a:pt x="17426" y="3242278"/>
                  <a:pt x="8700" y="3196356"/>
                  <a:pt x="0" y="2989126"/>
                </a:cubicBezTo>
                <a:cubicBezTo>
                  <a:pt x="-17270" y="2775442"/>
                  <a:pt x="2577" y="2687211"/>
                  <a:pt x="0" y="2600096"/>
                </a:cubicBezTo>
                <a:cubicBezTo>
                  <a:pt x="11738" y="2500987"/>
                  <a:pt x="-32656" y="2211475"/>
                  <a:pt x="0" y="2038712"/>
                </a:cubicBezTo>
                <a:cubicBezTo>
                  <a:pt x="48050" y="1834849"/>
                  <a:pt x="3107" y="1676643"/>
                  <a:pt x="0" y="1580741"/>
                </a:cubicBezTo>
                <a:cubicBezTo>
                  <a:pt x="6262" y="1474815"/>
                  <a:pt x="-13803" y="1346584"/>
                  <a:pt x="0" y="1122769"/>
                </a:cubicBezTo>
                <a:cubicBezTo>
                  <a:pt x="17751" y="896635"/>
                  <a:pt x="28591" y="772101"/>
                  <a:pt x="0" y="664797"/>
                </a:cubicBezTo>
                <a:cubicBezTo>
                  <a:pt x="-16437" y="558727"/>
                  <a:pt x="-15699" y="150154"/>
                  <a:pt x="0" y="0"/>
                </a:cubicBezTo>
                <a:close/>
              </a:path>
              <a:path w="4529138" h="3447098" fill="none" stroke="0" extrusionOk="0">
                <a:moveTo>
                  <a:pt x="0" y="0"/>
                </a:moveTo>
                <a:cubicBezTo>
                  <a:pt x="232316" y="-13783"/>
                  <a:pt x="288794" y="34856"/>
                  <a:pt x="502322" y="0"/>
                </a:cubicBezTo>
                <a:cubicBezTo>
                  <a:pt x="643921" y="-24426"/>
                  <a:pt x="844065" y="-17764"/>
                  <a:pt x="959353" y="0"/>
                </a:cubicBezTo>
                <a:cubicBezTo>
                  <a:pt x="1082929" y="12960"/>
                  <a:pt x="1133042" y="-9990"/>
                  <a:pt x="1235219" y="0"/>
                </a:cubicBezTo>
                <a:cubicBezTo>
                  <a:pt x="1337197" y="20215"/>
                  <a:pt x="1479888" y="5037"/>
                  <a:pt x="1601667" y="0"/>
                </a:cubicBezTo>
                <a:cubicBezTo>
                  <a:pt x="1729871" y="-13642"/>
                  <a:pt x="1759279" y="-23517"/>
                  <a:pt x="1877533" y="0"/>
                </a:cubicBezTo>
                <a:cubicBezTo>
                  <a:pt x="1987357" y="41397"/>
                  <a:pt x="2203335" y="-1392"/>
                  <a:pt x="2289273" y="0"/>
                </a:cubicBezTo>
                <a:cubicBezTo>
                  <a:pt x="2385976" y="-27732"/>
                  <a:pt x="2521040" y="15939"/>
                  <a:pt x="2655721" y="0"/>
                </a:cubicBezTo>
                <a:cubicBezTo>
                  <a:pt x="2794166" y="15029"/>
                  <a:pt x="2900339" y="-29241"/>
                  <a:pt x="2976878" y="0"/>
                </a:cubicBezTo>
                <a:cubicBezTo>
                  <a:pt x="3046519" y="27557"/>
                  <a:pt x="3171823" y="-20160"/>
                  <a:pt x="3252744" y="0"/>
                </a:cubicBezTo>
                <a:cubicBezTo>
                  <a:pt x="3345090" y="1655"/>
                  <a:pt x="3620513" y="-25615"/>
                  <a:pt x="3709775" y="0"/>
                </a:cubicBezTo>
                <a:cubicBezTo>
                  <a:pt x="3829853" y="-2835"/>
                  <a:pt x="4129905" y="-22089"/>
                  <a:pt x="4529138" y="0"/>
                </a:cubicBezTo>
                <a:cubicBezTo>
                  <a:pt x="4550471" y="112568"/>
                  <a:pt x="4497978" y="228064"/>
                  <a:pt x="4529138" y="457971"/>
                </a:cubicBezTo>
                <a:cubicBezTo>
                  <a:pt x="4513120" y="666751"/>
                  <a:pt x="4520796" y="743840"/>
                  <a:pt x="4529138" y="847001"/>
                </a:cubicBezTo>
                <a:cubicBezTo>
                  <a:pt x="4498008" y="946865"/>
                  <a:pt x="4527940" y="1211067"/>
                  <a:pt x="4529138" y="1339443"/>
                </a:cubicBezTo>
                <a:cubicBezTo>
                  <a:pt x="4519324" y="1470152"/>
                  <a:pt x="4545433" y="1604718"/>
                  <a:pt x="4529138" y="1728473"/>
                </a:cubicBezTo>
                <a:cubicBezTo>
                  <a:pt x="4517158" y="1843232"/>
                  <a:pt x="4483502" y="2089237"/>
                  <a:pt x="4529138" y="2220916"/>
                </a:cubicBezTo>
                <a:cubicBezTo>
                  <a:pt x="4513201" y="2348492"/>
                  <a:pt x="4514028" y="2446737"/>
                  <a:pt x="4529138" y="2609945"/>
                </a:cubicBezTo>
                <a:cubicBezTo>
                  <a:pt x="4509809" y="2763285"/>
                  <a:pt x="4549016" y="3146939"/>
                  <a:pt x="4529138" y="3447098"/>
                </a:cubicBezTo>
                <a:cubicBezTo>
                  <a:pt x="4412499" y="3442609"/>
                  <a:pt x="4268082" y="3498709"/>
                  <a:pt x="4072107" y="3447098"/>
                </a:cubicBezTo>
                <a:cubicBezTo>
                  <a:pt x="3913610" y="3429692"/>
                  <a:pt x="3754892" y="3466120"/>
                  <a:pt x="3615075" y="3447098"/>
                </a:cubicBezTo>
                <a:cubicBezTo>
                  <a:pt x="3449318" y="3477528"/>
                  <a:pt x="3294019" y="3438166"/>
                  <a:pt x="3203335" y="3447098"/>
                </a:cubicBezTo>
                <a:cubicBezTo>
                  <a:pt x="3094501" y="3472219"/>
                  <a:pt x="3029436" y="3451419"/>
                  <a:pt x="2882178" y="3447098"/>
                </a:cubicBezTo>
                <a:cubicBezTo>
                  <a:pt x="2758827" y="3458725"/>
                  <a:pt x="2624250" y="3460197"/>
                  <a:pt x="2561021" y="3447098"/>
                </a:cubicBezTo>
                <a:cubicBezTo>
                  <a:pt x="2499945" y="3429302"/>
                  <a:pt x="2210394" y="3402455"/>
                  <a:pt x="2149281" y="3447098"/>
                </a:cubicBezTo>
                <a:cubicBezTo>
                  <a:pt x="2043349" y="3439576"/>
                  <a:pt x="1824829" y="3473127"/>
                  <a:pt x="1692250" y="3447098"/>
                </a:cubicBezTo>
                <a:cubicBezTo>
                  <a:pt x="1504790" y="3423979"/>
                  <a:pt x="1535613" y="3447969"/>
                  <a:pt x="1416385" y="3447098"/>
                </a:cubicBezTo>
                <a:cubicBezTo>
                  <a:pt x="1294742" y="3446850"/>
                  <a:pt x="1269995" y="3456879"/>
                  <a:pt x="1140519" y="3447098"/>
                </a:cubicBezTo>
                <a:cubicBezTo>
                  <a:pt x="1016542" y="3474610"/>
                  <a:pt x="802767" y="3450149"/>
                  <a:pt x="638196" y="3447098"/>
                </a:cubicBezTo>
                <a:cubicBezTo>
                  <a:pt x="477768" y="3504420"/>
                  <a:pt x="212281" y="3486992"/>
                  <a:pt x="0" y="3447098"/>
                </a:cubicBezTo>
                <a:cubicBezTo>
                  <a:pt x="19323" y="3262943"/>
                  <a:pt x="9643" y="3200808"/>
                  <a:pt x="0" y="2989126"/>
                </a:cubicBezTo>
                <a:cubicBezTo>
                  <a:pt x="-31909" y="2785183"/>
                  <a:pt x="-10386" y="2699456"/>
                  <a:pt x="0" y="2600096"/>
                </a:cubicBezTo>
                <a:cubicBezTo>
                  <a:pt x="27376" y="2495205"/>
                  <a:pt x="-32087" y="2275432"/>
                  <a:pt x="0" y="2038712"/>
                </a:cubicBezTo>
                <a:cubicBezTo>
                  <a:pt x="14720" y="1859283"/>
                  <a:pt x="15480" y="1680861"/>
                  <a:pt x="0" y="1580741"/>
                </a:cubicBezTo>
                <a:cubicBezTo>
                  <a:pt x="22077" y="1478195"/>
                  <a:pt x="16883" y="1345479"/>
                  <a:pt x="0" y="1122769"/>
                </a:cubicBezTo>
                <a:cubicBezTo>
                  <a:pt x="4490" y="892972"/>
                  <a:pt x="34493" y="761760"/>
                  <a:pt x="0" y="664797"/>
                </a:cubicBezTo>
                <a:cubicBezTo>
                  <a:pt x="20819" y="575532"/>
                  <a:pt x="3306" y="13686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4529138"/>
                      <a:gd name="connsiteY0" fmla="*/ 0 h 3447098"/>
                      <a:gd name="connsiteX1" fmla="*/ 502322 w 4529138"/>
                      <a:gd name="connsiteY1" fmla="*/ 0 h 3447098"/>
                      <a:gd name="connsiteX2" fmla="*/ 959353 w 4529138"/>
                      <a:gd name="connsiteY2" fmla="*/ 0 h 3447098"/>
                      <a:gd name="connsiteX3" fmla="*/ 1235219 w 4529138"/>
                      <a:gd name="connsiteY3" fmla="*/ 0 h 3447098"/>
                      <a:gd name="connsiteX4" fmla="*/ 1601667 w 4529138"/>
                      <a:gd name="connsiteY4" fmla="*/ 0 h 3447098"/>
                      <a:gd name="connsiteX5" fmla="*/ 1877533 w 4529138"/>
                      <a:gd name="connsiteY5" fmla="*/ 0 h 3447098"/>
                      <a:gd name="connsiteX6" fmla="*/ 2289273 w 4529138"/>
                      <a:gd name="connsiteY6" fmla="*/ 0 h 3447098"/>
                      <a:gd name="connsiteX7" fmla="*/ 2655721 w 4529138"/>
                      <a:gd name="connsiteY7" fmla="*/ 0 h 3447098"/>
                      <a:gd name="connsiteX8" fmla="*/ 2976878 w 4529138"/>
                      <a:gd name="connsiteY8" fmla="*/ 0 h 3447098"/>
                      <a:gd name="connsiteX9" fmla="*/ 3252744 w 4529138"/>
                      <a:gd name="connsiteY9" fmla="*/ 0 h 3447098"/>
                      <a:gd name="connsiteX10" fmla="*/ 3709775 w 4529138"/>
                      <a:gd name="connsiteY10" fmla="*/ 0 h 3447098"/>
                      <a:gd name="connsiteX11" fmla="*/ 4529138 w 4529138"/>
                      <a:gd name="connsiteY11" fmla="*/ 0 h 3447098"/>
                      <a:gd name="connsiteX12" fmla="*/ 4529138 w 4529138"/>
                      <a:gd name="connsiteY12" fmla="*/ 457971 h 3447098"/>
                      <a:gd name="connsiteX13" fmla="*/ 4529138 w 4529138"/>
                      <a:gd name="connsiteY13" fmla="*/ 847001 h 3447098"/>
                      <a:gd name="connsiteX14" fmla="*/ 4529138 w 4529138"/>
                      <a:gd name="connsiteY14" fmla="*/ 1339443 h 3447098"/>
                      <a:gd name="connsiteX15" fmla="*/ 4529138 w 4529138"/>
                      <a:gd name="connsiteY15" fmla="*/ 1728473 h 3447098"/>
                      <a:gd name="connsiteX16" fmla="*/ 4529138 w 4529138"/>
                      <a:gd name="connsiteY16" fmla="*/ 2220916 h 3447098"/>
                      <a:gd name="connsiteX17" fmla="*/ 4529138 w 4529138"/>
                      <a:gd name="connsiteY17" fmla="*/ 2609945 h 3447098"/>
                      <a:gd name="connsiteX18" fmla="*/ 4529138 w 4529138"/>
                      <a:gd name="connsiteY18" fmla="*/ 3447098 h 3447098"/>
                      <a:gd name="connsiteX19" fmla="*/ 4072107 w 4529138"/>
                      <a:gd name="connsiteY19" fmla="*/ 3447098 h 3447098"/>
                      <a:gd name="connsiteX20" fmla="*/ 3615075 w 4529138"/>
                      <a:gd name="connsiteY20" fmla="*/ 3447098 h 3447098"/>
                      <a:gd name="connsiteX21" fmla="*/ 3203335 w 4529138"/>
                      <a:gd name="connsiteY21" fmla="*/ 3447098 h 3447098"/>
                      <a:gd name="connsiteX22" fmla="*/ 2882178 w 4529138"/>
                      <a:gd name="connsiteY22" fmla="*/ 3447098 h 3447098"/>
                      <a:gd name="connsiteX23" fmla="*/ 2561021 w 4529138"/>
                      <a:gd name="connsiteY23" fmla="*/ 3447098 h 3447098"/>
                      <a:gd name="connsiteX24" fmla="*/ 2149281 w 4529138"/>
                      <a:gd name="connsiteY24" fmla="*/ 3447098 h 3447098"/>
                      <a:gd name="connsiteX25" fmla="*/ 1692250 w 4529138"/>
                      <a:gd name="connsiteY25" fmla="*/ 3447098 h 3447098"/>
                      <a:gd name="connsiteX26" fmla="*/ 1416385 w 4529138"/>
                      <a:gd name="connsiteY26" fmla="*/ 3447098 h 3447098"/>
                      <a:gd name="connsiteX27" fmla="*/ 1140519 w 4529138"/>
                      <a:gd name="connsiteY27" fmla="*/ 3447098 h 3447098"/>
                      <a:gd name="connsiteX28" fmla="*/ 638196 w 4529138"/>
                      <a:gd name="connsiteY28" fmla="*/ 3447098 h 3447098"/>
                      <a:gd name="connsiteX29" fmla="*/ 0 w 4529138"/>
                      <a:gd name="connsiteY29" fmla="*/ 3447098 h 3447098"/>
                      <a:gd name="connsiteX30" fmla="*/ 0 w 4529138"/>
                      <a:gd name="connsiteY30" fmla="*/ 2989126 h 3447098"/>
                      <a:gd name="connsiteX31" fmla="*/ 0 w 4529138"/>
                      <a:gd name="connsiteY31" fmla="*/ 2600096 h 3447098"/>
                      <a:gd name="connsiteX32" fmla="*/ 0 w 4529138"/>
                      <a:gd name="connsiteY32" fmla="*/ 2038712 h 3447098"/>
                      <a:gd name="connsiteX33" fmla="*/ 0 w 4529138"/>
                      <a:gd name="connsiteY33" fmla="*/ 1580741 h 3447098"/>
                      <a:gd name="connsiteX34" fmla="*/ 0 w 4529138"/>
                      <a:gd name="connsiteY34" fmla="*/ 1122769 h 3447098"/>
                      <a:gd name="connsiteX35" fmla="*/ 0 w 4529138"/>
                      <a:gd name="connsiteY35" fmla="*/ 664797 h 3447098"/>
                      <a:gd name="connsiteX36" fmla="*/ 0 w 4529138"/>
                      <a:gd name="connsiteY36" fmla="*/ 0 h 3447098"/>
                      <a:gd name="connsiteX0" fmla="*/ 0 w 4529138"/>
                      <a:gd name="connsiteY0" fmla="*/ 0 h 3447098"/>
                      <a:gd name="connsiteX1" fmla="*/ 275865 w 4529138"/>
                      <a:gd name="connsiteY1" fmla="*/ 0 h 3447098"/>
                      <a:gd name="connsiteX2" fmla="*/ 551731 w 4529138"/>
                      <a:gd name="connsiteY2" fmla="*/ 0 h 3447098"/>
                      <a:gd name="connsiteX3" fmla="*/ 1008762 w 4529138"/>
                      <a:gd name="connsiteY3" fmla="*/ 0 h 3447098"/>
                      <a:gd name="connsiteX4" fmla="*/ 1465793 w 4529138"/>
                      <a:gd name="connsiteY4" fmla="*/ 0 h 3447098"/>
                      <a:gd name="connsiteX5" fmla="*/ 1877533 w 4529138"/>
                      <a:gd name="connsiteY5" fmla="*/ 0 h 3447098"/>
                      <a:gd name="connsiteX6" fmla="*/ 2198690 w 4529138"/>
                      <a:gd name="connsiteY6" fmla="*/ 0 h 3447098"/>
                      <a:gd name="connsiteX7" fmla="*/ 2519847 w 4529138"/>
                      <a:gd name="connsiteY7" fmla="*/ 0 h 3447098"/>
                      <a:gd name="connsiteX8" fmla="*/ 3022169 w 4529138"/>
                      <a:gd name="connsiteY8" fmla="*/ 0 h 3447098"/>
                      <a:gd name="connsiteX9" fmla="*/ 3433910 w 4529138"/>
                      <a:gd name="connsiteY9" fmla="*/ 0 h 3447098"/>
                      <a:gd name="connsiteX10" fmla="*/ 3800358 w 4529138"/>
                      <a:gd name="connsiteY10" fmla="*/ 0 h 3447098"/>
                      <a:gd name="connsiteX11" fmla="*/ 4166806 w 4529138"/>
                      <a:gd name="connsiteY11" fmla="*/ 0 h 3447098"/>
                      <a:gd name="connsiteX12" fmla="*/ 4529138 w 4529138"/>
                      <a:gd name="connsiteY12" fmla="*/ 0 h 3447098"/>
                      <a:gd name="connsiteX13" fmla="*/ 4529138 w 4529138"/>
                      <a:gd name="connsiteY13" fmla="*/ 457971 h 3447098"/>
                      <a:gd name="connsiteX14" fmla="*/ 4529138 w 4529138"/>
                      <a:gd name="connsiteY14" fmla="*/ 984885 h 3447098"/>
                      <a:gd name="connsiteX15" fmla="*/ 4529138 w 4529138"/>
                      <a:gd name="connsiteY15" fmla="*/ 1373915 h 3447098"/>
                      <a:gd name="connsiteX16" fmla="*/ 4529138 w 4529138"/>
                      <a:gd name="connsiteY16" fmla="*/ 1762944 h 3447098"/>
                      <a:gd name="connsiteX17" fmla="*/ 4529138 w 4529138"/>
                      <a:gd name="connsiteY17" fmla="*/ 2220916 h 3447098"/>
                      <a:gd name="connsiteX18" fmla="*/ 4529138 w 4529138"/>
                      <a:gd name="connsiteY18" fmla="*/ 2782300 h 3447098"/>
                      <a:gd name="connsiteX19" fmla="*/ 4529138 w 4529138"/>
                      <a:gd name="connsiteY19" fmla="*/ 3447098 h 3447098"/>
                      <a:gd name="connsiteX20" fmla="*/ 4253272 w 4529138"/>
                      <a:gd name="connsiteY20" fmla="*/ 3447098 h 3447098"/>
                      <a:gd name="connsiteX21" fmla="*/ 3977406 w 4529138"/>
                      <a:gd name="connsiteY21" fmla="*/ 3447098 h 3447098"/>
                      <a:gd name="connsiteX22" fmla="*/ 3656249 w 4529138"/>
                      <a:gd name="connsiteY22" fmla="*/ 3447098 h 3447098"/>
                      <a:gd name="connsiteX23" fmla="*/ 3199218 w 4529138"/>
                      <a:gd name="connsiteY23" fmla="*/ 3447098 h 3447098"/>
                      <a:gd name="connsiteX24" fmla="*/ 2878061 w 4529138"/>
                      <a:gd name="connsiteY24" fmla="*/ 3447098 h 3447098"/>
                      <a:gd name="connsiteX25" fmla="*/ 2466321 w 4529138"/>
                      <a:gd name="connsiteY25" fmla="*/ 3447098 h 3447098"/>
                      <a:gd name="connsiteX26" fmla="*/ 2145164 w 4529138"/>
                      <a:gd name="connsiteY26" fmla="*/ 3447098 h 3447098"/>
                      <a:gd name="connsiteX27" fmla="*/ 1733424 w 4529138"/>
                      <a:gd name="connsiteY27" fmla="*/ 3447098 h 3447098"/>
                      <a:gd name="connsiteX28" fmla="*/ 1366976 w 4529138"/>
                      <a:gd name="connsiteY28" fmla="*/ 3447098 h 3447098"/>
                      <a:gd name="connsiteX29" fmla="*/ 1000527 w 4529138"/>
                      <a:gd name="connsiteY29" fmla="*/ 3447098 h 3447098"/>
                      <a:gd name="connsiteX30" fmla="*/ 498205 w 4529138"/>
                      <a:gd name="connsiteY30" fmla="*/ 3447098 h 3447098"/>
                      <a:gd name="connsiteX31" fmla="*/ 0 w 4529138"/>
                      <a:gd name="connsiteY31" fmla="*/ 3447098 h 3447098"/>
                      <a:gd name="connsiteX32" fmla="*/ 0 w 4529138"/>
                      <a:gd name="connsiteY32" fmla="*/ 3058068 h 3447098"/>
                      <a:gd name="connsiteX33" fmla="*/ 0 w 4529138"/>
                      <a:gd name="connsiteY33" fmla="*/ 2634568 h 3447098"/>
                      <a:gd name="connsiteX34" fmla="*/ 0 w 4529138"/>
                      <a:gd name="connsiteY34" fmla="*/ 2073183 h 3447098"/>
                      <a:gd name="connsiteX35" fmla="*/ 0 w 4529138"/>
                      <a:gd name="connsiteY35" fmla="*/ 1615211 h 3447098"/>
                      <a:gd name="connsiteX36" fmla="*/ 0 w 4529138"/>
                      <a:gd name="connsiteY36" fmla="*/ 1191711 h 3447098"/>
                      <a:gd name="connsiteX37" fmla="*/ 0 w 4529138"/>
                      <a:gd name="connsiteY37" fmla="*/ 630326 h 3447098"/>
                      <a:gd name="connsiteX38" fmla="*/ 0 w 4529138"/>
                      <a:gd name="connsiteY38" fmla="*/ 0 h 3447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4529138" h="3447098" fill="none" extrusionOk="0">
                        <a:moveTo>
                          <a:pt x="0" y="0"/>
                        </a:moveTo>
                        <a:cubicBezTo>
                          <a:pt x="238974" y="-10973"/>
                          <a:pt x="309138" y="37966"/>
                          <a:pt x="502322" y="0"/>
                        </a:cubicBezTo>
                        <a:cubicBezTo>
                          <a:pt x="662856" y="-12036"/>
                          <a:pt x="853971" y="-36258"/>
                          <a:pt x="959353" y="0"/>
                        </a:cubicBezTo>
                        <a:cubicBezTo>
                          <a:pt x="1078826" y="16177"/>
                          <a:pt x="1136652" y="-10983"/>
                          <a:pt x="1235219" y="0"/>
                        </a:cubicBezTo>
                        <a:cubicBezTo>
                          <a:pt x="1335757" y="4784"/>
                          <a:pt x="1486772" y="30311"/>
                          <a:pt x="1601667" y="0"/>
                        </a:cubicBezTo>
                        <a:cubicBezTo>
                          <a:pt x="1723803" y="-9243"/>
                          <a:pt x="1755175" y="-16855"/>
                          <a:pt x="1877533" y="0"/>
                        </a:cubicBezTo>
                        <a:cubicBezTo>
                          <a:pt x="1999965" y="33668"/>
                          <a:pt x="2206898" y="-4878"/>
                          <a:pt x="2289273" y="0"/>
                        </a:cubicBezTo>
                        <a:cubicBezTo>
                          <a:pt x="2392312" y="-25651"/>
                          <a:pt x="2525389" y="25096"/>
                          <a:pt x="2655721" y="0"/>
                        </a:cubicBezTo>
                        <a:cubicBezTo>
                          <a:pt x="2801680" y="18802"/>
                          <a:pt x="2890702" y="-24643"/>
                          <a:pt x="2976878" y="0"/>
                        </a:cubicBezTo>
                        <a:cubicBezTo>
                          <a:pt x="3062184" y="18677"/>
                          <a:pt x="3171229" y="-17201"/>
                          <a:pt x="3252744" y="0"/>
                        </a:cubicBezTo>
                        <a:cubicBezTo>
                          <a:pt x="3331522" y="17129"/>
                          <a:pt x="3625425" y="-20721"/>
                          <a:pt x="3709775" y="0"/>
                        </a:cubicBezTo>
                        <a:cubicBezTo>
                          <a:pt x="3777449" y="-49580"/>
                          <a:pt x="4074895" y="5649"/>
                          <a:pt x="4529138" y="0"/>
                        </a:cubicBezTo>
                        <a:cubicBezTo>
                          <a:pt x="4534495" y="94302"/>
                          <a:pt x="4529036" y="248773"/>
                          <a:pt x="4529138" y="457971"/>
                        </a:cubicBezTo>
                        <a:cubicBezTo>
                          <a:pt x="4521720" y="673570"/>
                          <a:pt x="4522735" y="746337"/>
                          <a:pt x="4529138" y="847001"/>
                        </a:cubicBezTo>
                        <a:cubicBezTo>
                          <a:pt x="4528971" y="950067"/>
                          <a:pt x="4535988" y="1196490"/>
                          <a:pt x="4529138" y="1339443"/>
                        </a:cubicBezTo>
                        <a:cubicBezTo>
                          <a:pt x="4510602" y="1476578"/>
                          <a:pt x="4533990" y="1613285"/>
                          <a:pt x="4529138" y="1728473"/>
                        </a:cubicBezTo>
                        <a:cubicBezTo>
                          <a:pt x="4523590" y="1846158"/>
                          <a:pt x="4502719" y="2101905"/>
                          <a:pt x="4529138" y="2220916"/>
                        </a:cubicBezTo>
                        <a:cubicBezTo>
                          <a:pt x="4517834" y="2352802"/>
                          <a:pt x="4517349" y="2462567"/>
                          <a:pt x="4529138" y="2609945"/>
                        </a:cubicBezTo>
                        <a:cubicBezTo>
                          <a:pt x="4544731" y="2784869"/>
                          <a:pt x="4541844" y="3157571"/>
                          <a:pt x="4529138" y="3447098"/>
                        </a:cubicBezTo>
                        <a:cubicBezTo>
                          <a:pt x="4407145" y="3460679"/>
                          <a:pt x="4261169" y="3475987"/>
                          <a:pt x="4072107" y="3447098"/>
                        </a:cubicBezTo>
                        <a:cubicBezTo>
                          <a:pt x="3915076" y="3421992"/>
                          <a:pt x="3754473" y="3450323"/>
                          <a:pt x="3615075" y="3447098"/>
                        </a:cubicBezTo>
                        <a:cubicBezTo>
                          <a:pt x="3449230" y="3466216"/>
                          <a:pt x="3308082" y="3422417"/>
                          <a:pt x="3203335" y="3447098"/>
                        </a:cubicBezTo>
                        <a:cubicBezTo>
                          <a:pt x="3100510" y="3467963"/>
                          <a:pt x="3018389" y="3448954"/>
                          <a:pt x="2882178" y="3447098"/>
                        </a:cubicBezTo>
                        <a:cubicBezTo>
                          <a:pt x="2770008" y="3456997"/>
                          <a:pt x="2619238" y="3459604"/>
                          <a:pt x="2561021" y="3447098"/>
                        </a:cubicBezTo>
                        <a:cubicBezTo>
                          <a:pt x="2482968" y="3427336"/>
                          <a:pt x="2219292" y="3410770"/>
                          <a:pt x="2149281" y="3447098"/>
                        </a:cubicBezTo>
                        <a:cubicBezTo>
                          <a:pt x="2061852" y="3471193"/>
                          <a:pt x="1844680" y="3464243"/>
                          <a:pt x="1692250" y="3447098"/>
                        </a:cubicBezTo>
                        <a:cubicBezTo>
                          <a:pt x="1511132" y="3426054"/>
                          <a:pt x="1535353" y="3450379"/>
                          <a:pt x="1416385" y="3447098"/>
                        </a:cubicBezTo>
                        <a:cubicBezTo>
                          <a:pt x="1295332" y="3447454"/>
                          <a:pt x="1272767" y="3454456"/>
                          <a:pt x="1140519" y="3447098"/>
                        </a:cubicBezTo>
                        <a:cubicBezTo>
                          <a:pt x="1017122" y="3438755"/>
                          <a:pt x="793504" y="3441939"/>
                          <a:pt x="638196" y="3447098"/>
                        </a:cubicBezTo>
                        <a:cubicBezTo>
                          <a:pt x="469324" y="3519448"/>
                          <a:pt x="216283" y="3459038"/>
                          <a:pt x="0" y="3447098"/>
                        </a:cubicBezTo>
                        <a:cubicBezTo>
                          <a:pt x="18250" y="3265880"/>
                          <a:pt x="7890" y="3193984"/>
                          <a:pt x="0" y="2989126"/>
                        </a:cubicBezTo>
                        <a:cubicBezTo>
                          <a:pt x="-12341" y="2775787"/>
                          <a:pt x="3335" y="2687427"/>
                          <a:pt x="0" y="2600096"/>
                        </a:cubicBezTo>
                        <a:cubicBezTo>
                          <a:pt x="8642" y="2470028"/>
                          <a:pt x="1018" y="2241683"/>
                          <a:pt x="0" y="2038712"/>
                        </a:cubicBezTo>
                        <a:cubicBezTo>
                          <a:pt x="10162" y="1860756"/>
                          <a:pt x="4696" y="1700186"/>
                          <a:pt x="0" y="1580741"/>
                        </a:cubicBezTo>
                        <a:cubicBezTo>
                          <a:pt x="29021" y="1485177"/>
                          <a:pt x="-4392" y="1348499"/>
                          <a:pt x="0" y="1122769"/>
                        </a:cubicBezTo>
                        <a:cubicBezTo>
                          <a:pt x="8212" y="913488"/>
                          <a:pt x="13530" y="761735"/>
                          <a:pt x="0" y="664797"/>
                        </a:cubicBezTo>
                        <a:cubicBezTo>
                          <a:pt x="9393" y="546490"/>
                          <a:pt x="24725" y="151023"/>
                          <a:pt x="0" y="0"/>
                        </a:cubicBezTo>
                        <a:close/>
                      </a:path>
                      <a:path w="4529138" h="3447098" stroke="0" extrusionOk="0">
                        <a:moveTo>
                          <a:pt x="0" y="0"/>
                        </a:moveTo>
                        <a:cubicBezTo>
                          <a:pt x="117748" y="1975"/>
                          <a:pt x="206603" y="-20824"/>
                          <a:pt x="275865" y="0"/>
                        </a:cubicBezTo>
                        <a:cubicBezTo>
                          <a:pt x="341643" y="6798"/>
                          <a:pt x="431596" y="13352"/>
                          <a:pt x="551731" y="0"/>
                        </a:cubicBezTo>
                        <a:cubicBezTo>
                          <a:pt x="683233" y="-32323"/>
                          <a:pt x="858114" y="-38864"/>
                          <a:pt x="1008762" y="0"/>
                        </a:cubicBezTo>
                        <a:cubicBezTo>
                          <a:pt x="1170281" y="2307"/>
                          <a:pt x="1337192" y="8502"/>
                          <a:pt x="1465793" y="0"/>
                        </a:cubicBezTo>
                        <a:cubicBezTo>
                          <a:pt x="1615279" y="14901"/>
                          <a:pt x="1689438" y="-1428"/>
                          <a:pt x="1877533" y="0"/>
                        </a:cubicBezTo>
                        <a:cubicBezTo>
                          <a:pt x="2065122" y="9073"/>
                          <a:pt x="2133636" y="8586"/>
                          <a:pt x="2198690" y="0"/>
                        </a:cubicBezTo>
                        <a:cubicBezTo>
                          <a:pt x="2266650" y="-6665"/>
                          <a:pt x="2365268" y="-10737"/>
                          <a:pt x="2519847" y="0"/>
                        </a:cubicBezTo>
                        <a:cubicBezTo>
                          <a:pt x="2661695" y="16170"/>
                          <a:pt x="2884797" y="-38250"/>
                          <a:pt x="3022169" y="0"/>
                        </a:cubicBezTo>
                        <a:cubicBezTo>
                          <a:pt x="3152787" y="25089"/>
                          <a:pt x="3247875" y="4340"/>
                          <a:pt x="3433910" y="0"/>
                        </a:cubicBezTo>
                        <a:cubicBezTo>
                          <a:pt x="3618458" y="-14519"/>
                          <a:pt x="3683857" y="13316"/>
                          <a:pt x="3800358" y="0"/>
                        </a:cubicBezTo>
                        <a:cubicBezTo>
                          <a:pt x="3888876" y="-12317"/>
                          <a:pt x="4075221" y="2588"/>
                          <a:pt x="4166806" y="0"/>
                        </a:cubicBezTo>
                        <a:cubicBezTo>
                          <a:pt x="4287276" y="-946"/>
                          <a:pt x="4414702" y="-22900"/>
                          <a:pt x="4529138" y="0"/>
                        </a:cubicBezTo>
                        <a:cubicBezTo>
                          <a:pt x="4535396" y="129005"/>
                          <a:pt x="4537660" y="224790"/>
                          <a:pt x="4529138" y="457971"/>
                        </a:cubicBezTo>
                        <a:cubicBezTo>
                          <a:pt x="4526807" y="621421"/>
                          <a:pt x="4507498" y="797872"/>
                          <a:pt x="4529138" y="984885"/>
                        </a:cubicBezTo>
                        <a:cubicBezTo>
                          <a:pt x="4520921" y="1148522"/>
                          <a:pt x="4522157" y="1195928"/>
                          <a:pt x="4529138" y="1373915"/>
                        </a:cubicBezTo>
                        <a:cubicBezTo>
                          <a:pt x="4532059" y="1553936"/>
                          <a:pt x="4540929" y="1632276"/>
                          <a:pt x="4529138" y="1762944"/>
                        </a:cubicBezTo>
                        <a:cubicBezTo>
                          <a:pt x="4513856" y="1890554"/>
                          <a:pt x="4556893" y="2067950"/>
                          <a:pt x="4529138" y="2220916"/>
                        </a:cubicBezTo>
                        <a:cubicBezTo>
                          <a:pt x="4514426" y="2358462"/>
                          <a:pt x="4516916" y="2498602"/>
                          <a:pt x="4529138" y="2782300"/>
                        </a:cubicBezTo>
                        <a:cubicBezTo>
                          <a:pt x="4557541" y="3061798"/>
                          <a:pt x="4511409" y="3210477"/>
                          <a:pt x="4529138" y="3447098"/>
                        </a:cubicBezTo>
                        <a:cubicBezTo>
                          <a:pt x="4410605" y="3464685"/>
                          <a:pt x="4316890" y="3440304"/>
                          <a:pt x="4253272" y="3447098"/>
                        </a:cubicBezTo>
                        <a:cubicBezTo>
                          <a:pt x="4116925" y="3439636"/>
                          <a:pt x="4065457" y="3442825"/>
                          <a:pt x="3977406" y="3447098"/>
                        </a:cubicBezTo>
                        <a:cubicBezTo>
                          <a:pt x="3923396" y="3444653"/>
                          <a:pt x="3732177" y="3453950"/>
                          <a:pt x="3656249" y="3447098"/>
                        </a:cubicBezTo>
                        <a:cubicBezTo>
                          <a:pt x="3549568" y="3446976"/>
                          <a:pt x="3371464" y="3432523"/>
                          <a:pt x="3199218" y="3447098"/>
                        </a:cubicBezTo>
                        <a:cubicBezTo>
                          <a:pt x="3060506" y="3438138"/>
                          <a:pt x="2986527" y="3445563"/>
                          <a:pt x="2878061" y="3447098"/>
                        </a:cubicBezTo>
                        <a:cubicBezTo>
                          <a:pt x="2760366" y="3441644"/>
                          <a:pt x="2567126" y="3430907"/>
                          <a:pt x="2466321" y="3447098"/>
                        </a:cubicBezTo>
                        <a:cubicBezTo>
                          <a:pt x="2349919" y="3452360"/>
                          <a:pt x="2238487" y="3431851"/>
                          <a:pt x="2145164" y="3447098"/>
                        </a:cubicBezTo>
                        <a:cubicBezTo>
                          <a:pt x="2039446" y="3449257"/>
                          <a:pt x="1869997" y="3438928"/>
                          <a:pt x="1733424" y="3447098"/>
                        </a:cubicBezTo>
                        <a:cubicBezTo>
                          <a:pt x="1623537" y="3464313"/>
                          <a:pt x="1525774" y="3438285"/>
                          <a:pt x="1366976" y="3447098"/>
                        </a:cubicBezTo>
                        <a:cubicBezTo>
                          <a:pt x="1242152" y="3458627"/>
                          <a:pt x="1140495" y="3465357"/>
                          <a:pt x="1000527" y="3447098"/>
                        </a:cubicBezTo>
                        <a:cubicBezTo>
                          <a:pt x="884239" y="3425510"/>
                          <a:pt x="696546" y="3409999"/>
                          <a:pt x="498205" y="3447098"/>
                        </a:cubicBezTo>
                        <a:cubicBezTo>
                          <a:pt x="306599" y="3460725"/>
                          <a:pt x="203425" y="3481457"/>
                          <a:pt x="0" y="3447098"/>
                        </a:cubicBezTo>
                        <a:cubicBezTo>
                          <a:pt x="-1060" y="3332431"/>
                          <a:pt x="4078" y="3233997"/>
                          <a:pt x="0" y="3058068"/>
                        </a:cubicBezTo>
                        <a:cubicBezTo>
                          <a:pt x="-6211" y="2886244"/>
                          <a:pt x="-12264" y="2834422"/>
                          <a:pt x="0" y="2634568"/>
                        </a:cubicBezTo>
                        <a:cubicBezTo>
                          <a:pt x="17757" y="2404833"/>
                          <a:pt x="7707" y="2221993"/>
                          <a:pt x="0" y="2073183"/>
                        </a:cubicBezTo>
                        <a:cubicBezTo>
                          <a:pt x="14549" y="1927289"/>
                          <a:pt x="-4319" y="1840713"/>
                          <a:pt x="0" y="1615211"/>
                        </a:cubicBezTo>
                        <a:cubicBezTo>
                          <a:pt x="3514" y="1382779"/>
                          <a:pt x="4874" y="1333398"/>
                          <a:pt x="0" y="1191711"/>
                        </a:cubicBezTo>
                        <a:cubicBezTo>
                          <a:pt x="-17084" y="1074183"/>
                          <a:pt x="3257" y="738869"/>
                          <a:pt x="0" y="630326"/>
                        </a:cubicBezTo>
                        <a:cubicBezTo>
                          <a:pt x="-38288" y="479940"/>
                          <a:pt x="17006" y="310376"/>
                          <a:pt x="0" y="0"/>
                        </a:cubicBezTo>
                        <a:close/>
                      </a:path>
                      <a:path w="4529138" h="3447098" fill="none" stroke="0" extrusionOk="0">
                        <a:moveTo>
                          <a:pt x="0" y="0"/>
                        </a:moveTo>
                        <a:cubicBezTo>
                          <a:pt x="204147" y="-22560"/>
                          <a:pt x="330827" y="27235"/>
                          <a:pt x="502322" y="0"/>
                        </a:cubicBezTo>
                        <a:cubicBezTo>
                          <a:pt x="666334" y="-30497"/>
                          <a:pt x="837097" y="-7553"/>
                          <a:pt x="959353" y="0"/>
                        </a:cubicBezTo>
                        <a:cubicBezTo>
                          <a:pt x="1092332" y="2290"/>
                          <a:pt x="1138569" y="-13491"/>
                          <a:pt x="1235219" y="0"/>
                        </a:cubicBezTo>
                        <a:cubicBezTo>
                          <a:pt x="1324477" y="33833"/>
                          <a:pt x="1473524" y="-8368"/>
                          <a:pt x="1601667" y="0"/>
                        </a:cubicBezTo>
                        <a:cubicBezTo>
                          <a:pt x="1729640" y="-11238"/>
                          <a:pt x="1759369" y="-19860"/>
                          <a:pt x="1877533" y="0"/>
                        </a:cubicBezTo>
                        <a:cubicBezTo>
                          <a:pt x="1991772" y="20019"/>
                          <a:pt x="2188687" y="28960"/>
                          <a:pt x="2289273" y="0"/>
                        </a:cubicBezTo>
                        <a:cubicBezTo>
                          <a:pt x="2355856" y="-21135"/>
                          <a:pt x="2498066" y="-14250"/>
                          <a:pt x="2655721" y="0"/>
                        </a:cubicBezTo>
                        <a:cubicBezTo>
                          <a:pt x="2790147" y="-8406"/>
                          <a:pt x="2899282" y="-12166"/>
                          <a:pt x="2976878" y="0"/>
                        </a:cubicBezTo>
                        <a:cubicBezTo>
                          <a:pt x="3056012" y="11616"/>
                          <a:pt x="3179915" y="-28063"/>
                          <a:pt x="3252744" y="0"/>
                        </a:cubicBezTo>
                        <a:cubicBezTo>
                          <a:pt x="3333678" y="9833"/>
                          <a:pt x="3597631" y="-26500"/>
                          <a:pt x="3709775" y="0"/>
                        </a:cubicBezTo>
                        <a:cubicBezTo>
                          <a:pt x="3846288" y="46551"/>
                          <a:pt x="4164665" y="-6228"/>
                          <a:pt x="4529138" y="0"/>
                        </a:cubicBezTo>
                        <a:cubicBezTo>
                          <a:pt x="4542619" y="119443"/>
                          <a:pt x="4526911" y="228009"/>
                          <a:pt x="4529138" y="457971"/>
                        </a:cubicBezTo>
                        <a:cubicBezTo>
                          <a:pt x="4503728" y="667639"/>
                          <a:pt x="4514734" y="759013"/>
                          <a:pt x="4529138" y="847001"/>
                        </a:cubicBezTo>
                        <a:cubicBezTo>
                          <a:pt x="4539119" y="933137"/>
                          <a:pt x="4535402" y="1230865"/>
                          <a:pt x="4529138" y="1339443"/>
                        </a:cubicBezTo>
                        <a:cubicBezTo>
                          <a:pt x="4529674" y="1456747"/>
                          <a:pt x="4549187" y="1596984"/>
                          <a:pt x="4529138" y="1728473"/>
                        </a:cubicBezTo>
                        <a:cubicBezTo>
                          <a:pt x="4502363" y="1834853"/>
                          <a:pt x="4515387" y="2098952"/>
                          <a:pt x="4529138" y="2220916"/>
                        </a:cubicBezTo>
                        <a:cubicBezTo>
                          <a:pt x="4531695" y="2333788"/>
                          <a:pt x="4513857" y="2435707"/>
                          <a:pt x="4529138" y="2609945"/>
                        </a:cubicBezTo>
                        <a:cubicBezTo>
                          <a:pt x="4515508" y="2748250"/>
                          <a:pt x="4546533" y="3114296"/>
                          <a:pt x="4529138" y="3447098"/>
                        </a:cubicBezTo>
                        <a:cubicBezTo>
                          <a:pt x="4383922" y="3428611"/>
                          <a:pt x="4245583" y="3493171"/>
                          <a:pt x="4072107" y="3447098"/>
                        </a:cubicBezTo>
                        <a:cubicBezTo>
                          <a:pt x="3901003" y="3451740"/>
                          <a:pt x="3767278" y="3462885"/>
                          <a:pt x="3615075" y="3447098"/>
                        </a:cubicBezTo>
                        <a:cubicBezTo>
                          <a:pt x="3463395" y="3464385"/>
                          <a:pt x="3298563" y="3443532"/>
                          <a:pt x="3203335" y="3447098"/>
                        </a:cubicBezTo>
                        <a:cubicBezTo>
                          <a:pt x="3078164" y="3479254"/>
                          <a:pt x="3024624" y="3437366"/>
                          <a:pt x="2882178" y="3447098"/>
                        </a:cubicBezTo>
                        <a:cubicBezTo>
                          <a:pt x="2737998" y="3461952"/>
                          <a:pt x="2655406" y="3455514"/>
                          <a:pt x="2561021" y="3447098"/>
                        </a:cubicBezTo>
                        <a:cubicBezTo>
                          <a:pt x="2498430" y="3442412"/>
                          <a:pt x="2224518" y="3418171"/>
                          <a:pt x="2149281" y="3447098"/>
                        </a:cubicBezTo>
                        <a:cubicBezTo>
                          <a:pt x="2044722" y="3431792"/>
                          <a:pt x="1831942" y="3483490"/>
                          <a:pt x="1692250" y="3447098"/>
                        </a:cubicBezTo>
                        <a:cubicBezTo>
                          <a:pt x="1511039" y="3424655"/>
                          <a:pt x="1539904" y="3442037"/>
                          <a:pt x="1416385" y="3447098"/>
                        </a:cubicBezTo>
                        <a:cubicBezTo>
                          <a:pt x="1289335" y="3445277"/>
                          <a:pt x="1268795" y="3459428"/>
                          <a:pt x="1140519" y="3447098"/>
                        </a:cubicBezTo>
                        <a:cubicBezTo>
                          <a:pt x="1009602" y="3454605"/>
                          <a:pt x="816549" y="3436615"/>
                          <a:pt x="638196" y="3447098"/>
                        </a:cubicBezTo>
                        <a:cubicBezTo>
                          <a:pt x="493481" y="3429238"/>
                          <a:pt x="245761" y="3529553"/>
                          <a:pt x="0" y="3447098"/>
                        </a:cubicBezTo>
                        <a:cubicBezTo>
                          <a:pt x="18948" y="3250112"/>
                          <a:pt x="10098" y="3197822"/>
                          <a:pt x="0" y="2989126"/>
                        </a:cubicBezTo>
                        <a:cubicBezTo>
                          <a:pt x="-22847" y="2789542"/>
                          <a:pt x="-4550" y="2697897"/>
                          <a:pt x="0" y="2600096"/>
                        </a:cubicBezTo>
                        <a:cubicBezTo>
                          <a:pt x="4536" y="2509073"/>
                          <a:pt x="-35943" y="2241545"/>
                          <a:pt x="0" y="2038712"/>
                        </a:cubicBezTo>
                        <a:cubicBezTo>
                          <a:pt x="37585" y="1845803"/>
                          <a:pt x="1739" y="1664613"/>
                          <a:pt x="0" y="1580741"/>
                        </a:cubicBezTo>
                        <a:cubicBezTo>
                          <a:pt x="-5709" y="1470021"/>
                          <a:pt x="-7167" y="1348306"/>
                          <a:pt x="0" y="1122769"/>
                        </a:cubicBezTo>
                        <a:cubicBezTo>
                          <a:pt x="13006" y="886654"/>
                          <a:pt x="15330" y="759167"/>
                          <a:pt x="0" y="664797"/>
                        </a:cubicBezTo>
                        <a:cubicBezTo>
                          <a:pt x="-7451" y="579457"/>
                          <a:pt x="-17496" y="1406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>
                <a:latin typeface="Century Gothic" panose="020B0502020202020204" pitchFamily="34" charset="0"/>
              </a:rPr>
              <a:t>Themes: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Friendship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Grief/Loss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Bullying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Racism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Mental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3DADE-BD90-48D1-B1F4-98C25A385153}"/>
              </a:ext>
            </a:extLst>
          </p:cNvPr>
          <p:cNvSpPr txBox="1"/>
          <p:nvPr/>
        </p:nvSpPr>
        <p:spPr>
          <a:xfrm>
            <a:off x="2300288" y="5334229"/>
            <a:ext cx="9489284" cy="1384995"/>
          </a:xfrm>
          <a:custGeom>
            <a:avLst/>
            <a:gdLst>
              <a:gd name="connsiteX0" fmla="*/ 0 w 9489284"/>
              <a:gd name="connsiteY0" fmla="*/ 0 h 1384995"/>
              <a:gd name="connsiteX1" fmla="*/ 1052448 w 9489284"/>
              <a:gd name="connsiteY1" fmla="*/ 0 h 1384995"/>
              <a:gd name="connsiteX2" fmla="*/ 2010002 w 9489284"/>
              <a:gd name="connsiteY2" fmla="*/ 0 h 1384995"/>
              <a:gd name="connsiteX3" fmla="*/ 2587986 w 9489284"/>
              <a:gd name="connsiteY3" fmla="*/ 0 h 1384995"/>
              <a:gd name="connsiteX4" fmla="*/ 3355755 w 9489284"/>
              <a:gd name="connsiteY4" fmla="*/ 0 h 1384995"/>
              <a:gd name="connsiteX5" fmla="*/ 3933739 w 9489284"/>
              <a:gd name="connsiteY5" fmla="*/ 0 h 1384995"/>
              <a:gd name="connsiteX6" fmla="*/ 4796401 w 9489284"/>
              <a:gd name="connsiteY6" fmla="*/ 0 h 1384995"/>
              <a:gd name="connsiteX7" fmla="*/ 5564171 w 9489284"/>
              <a:gd name="connsiteY7" fmla="*/ 0 h 1384995"/>
              <a:gd name="connsiteX8" fmla="*/ 6237047 w 9489284"/>
              <a:gd name="connsiteY8" fmla="*/ 0 h 1384995"/>
              <a:gd name="connsiteX9" fmla="*/ 6815031 w 9489284"/>
              <a:gd name="connsiteY9" fmla="*/ 0 h 1384995"/>
              <a:gd name="connsiteX10" fmla="*/ 7772585 w 9489284"/>
              <a:gd name="connsiteY10" fmla="*/ 0 h 1384995"/>
              <a:gd name="connsiteX11" fmla="*/ 9489284 w 9489284"/>
              <a:gd name="connsiteY11" fmla="*/ 0 h 1384995"/>
              <a:gd name="connsiteX12" fmla="*/ 9489284 w 9489284"/>
              <a:gd name="connsiteY12" fmla="*/ 184006 h 1384995"/>
              <a:gd name="connsiteX13" fmla="*/ 9489284 w 9489284"/>
              <a:gd name="connsiteY13" fmla="*/ 340313 h 1384995"/>
              <a:gd name="connsiteX14" fmla="*/ 9489284 w 9489284"/>
              <a:gd name="connsiteY14" fmla="*/ 538169 h 1384995"/>
              <a:gd name="connsiteX15" fmla="*/ 9489284 w 9489284"/>
              <a:gd name="connsiteY15" fmla="*/ 694476 h 1384995"/>
              <a:gd name="connsiteX16" fmla="*/ 9489284 w 9489284"/>
              <a:gd name="connsiteY16" fmla="*/ 892332 h 1384995"/>
              <a:gd name="connsiteX17" fmla="*/ 9489284 w 9489284"/>
              <a:gd name="connsiteY17" fmla="*/ 1048639 h 1384995"/>
              <a:gd name="connsiteX18" fmla="*/ 9489284 w 9489284"/>
              <a:gd name="connsiteY18" fmla="*/ 1384995 h 1384995"/>
              <a:gd name="connsiteX19" fmla="*/ 8531729 w 9489284"/>
              <a:gd name="connsiteY19" fmla="*/ 1384995 h 1384995"/>
              <a:gd name="connsiteX20" fmla="*/ 7574173 w 9489284"/>
              <a:gd name="connsiteY20" fmla="*/ 1384995 h 1384995"/>
              <a:gd name="connsiteX21" fmla="*/ 6711511 w 9489284"/>
              <a:gd name="connsiteY21" fmla="*/ 1384995 h 1384995"/>
              <a:gd name="connsiteX22" fmla="*/ 6038635 w 9489284"/>
              <a:gd name="connsiteY22" fmla="*/ 1384995 h 1384995"/>
              <a:gd name="connsiteX23" fmla="*/ 5365758 w 9489284"/>
              <a:gd name="connsiteY23" fmla="*/ 1384995 h 1384995"/>
              <a:gd name="connsiteX24" fmla="*/ 4503096 w 9489284"/>
              <a:gd name="connsiteY24" fmla="*/ 1384995 h 1384995"/>
              <a:gd name="connsiteX25" fmla="*/ 3545541 w 9489284"/>
              <a:gd name="connsiteY25" fmla="*/ 1384995 h 1384995"/>
              <a:gd name="connsiteX26" fmla="*/ 2967558 w 9489284"/>
              <a:gd name="connsiteY26" fmla="*/ 1384995 h 1384995"/>
              <a:gd name="connsiteX27" fmla="*/ 2389574 w 9489284"/>
              <a:gd name="connsiteY27" fmla="*/ 1384995 h 1384995"/>
              <a:gd name="connsiteX28" fmla="*/ 1337126 w 9489284"/>
              <a:gd name="connsiteY28" fmla="*/ 1384995 h 1384995"/>
              <a:gd name="connsiteX29" fmla="*/ 0 w 9489284"/>
              <a:gd name="connsiteY29" fmla="*/ 1384995 h 1384995"/>
              <a:gd name="connsiteX30" fmla="*/ 0 w 9489284"/>
              <a:gd name="connsiteY30" fmla="*/ 1200988 h 1384995"/>
              <a:gd name="connsiteX31" fmla="*/ 0 w 9489284"/>
              <a:gd name="connsiteY31" fmla="*/ 1044681 h 1384995"/>
              <a:gd name="connsiteX32" fmla="*/ 0 w 9489284"/>
              <a:gd name="connsiteY32" fmla="*/ 819125 h 1384995"/>
              <a:gd name="connsiteX33" fmla="*/ 0 w 9489284"/>
              <a:gd name="connsiteY33" fmla="*/ 635119 h 1384995"/>
              <a:gd name="connsiteX34" fmla="*/ 0 w 9489284"/>
              <a:gd name="connsiteY34" fmla="*/ 451112 h 1384995"/>
              <a:gd name="connsiteX35" fmla="*/ 0 w 9489284"/>
              <a:gd name="connsiteY35" fmla="*/ 267106 h 1384995"/>
              <a:gd name="connsiteX36" fmla="*/ 0 w 9489284"/>
              <a:gd name="connsiteY36" fmla="*/ 0 h 1384995"/>
              <a:gd name="connsiteX0" fmla="*/ 0 w 9489284"/>
              <a:gd name="connsiteY0" fmla="*/ 0 h 1384995"/>
              <a:gd name="connsiteX1" fmla="*/ 577983 w 9489284"/>
              <a:gd name="connsiteY1" fmla="*/ 0 h 1384995"/>
              <a:gd name="connsiteX2" fmla="*/ 1155967 w 9489284"/>
              <a:gd name="connsiteY2" fmla="*/ 0 h 1384995"/>
              <a:gd name="connsiteX3" fmla="*/ 2113521 w 9489284"/>
              <a:gd name="connsiteY3" fmla="*/ 0 h 1384995"/>
              <a:gd name="connsiteX4" fmla="*/ 3071077 w 9489284"/>
              <a:gd name="connsiteY4" fmla="*/ 0 h 1384995"/>
              <a:gd name="connsiteX5" fmla="*/ 3933739 w 9489284"/>
              <a:gd name="connsiteY5" fmla="*/ 0 h 1384995"/>
              <a:gd name="connsiteX6" fmla="*/ 4606615 w 9489284"/>
              <a:gd name="connsiteY6" fmla="*/ 0 h 1384995"/>
              <a:gd name="connsiteX7" fmla="*/ 5279493 w 9489284"/>
              <a:gd name="connsiteY7" fmla="*/ 0 h 1384995"/>
              <a:gd name="connsiteX8" fmla="*/ 6331939 w 9489284"/>
              <a:gd name="connsiteY8" fmla="*/ 0 h 1384995"/>
              <a:gd name="connsiteX9" fmla="*/ 7194603 w 9489284"/>
              <a:gd name="connsiteY9" fmla="*/ 0 h 1384995"/>
              <a:gd name="connsiteX10" fmla="*/ 7962371 w 9489284"/>
              <a:gd name="connsiteY10" fmla="*/ 0 h 1384995"/>
              <a:gd name="connsiteX11" fmla="*/ 8730141 w 9489284"/>
              <a:gd name="connsiteY11" fmla="*/ 0 h 1384995"/>
              <a:gd name="connsiteX12" fmla="*/ 9489284 w 9489284"/>
              <a:gd name="connsiteY12" fmla="*/ 0 h 1384995"/>
              <a:gd name="connsiteX13" fmla="*/ 9489284 w 9489284"/>
              <a:gd name="connsiteY13" fmla="*/ 184006 h 1384995"/>
              <a:gd name="connsiteX14" fmla="*/ 9489284 w 9489284"/>
              <a:gd name="connsiteY14" fmla="*/ 395712 h 1384995"/>
              <a:gd name="connsiteX15" fmla="*/ 9489284 w 9489284"/>
              <a:gd name="connsiteY15" fmla="*/ 552019 h 1384995"/>
              <a:gd name="connsiteX16" fmla="*/ 9489284 w 9489284"/>
              <a:gd name="connsiteY16" fmla="*/ 708326 h 1384995"/>
              <a:gd name="connsiteX17" fmla="*/ 9489284 w 9489284"/>
              <a:gd name="connsiteY17" fmla="*/ 892332 h 1384995"/>
              <a:gd name="connsiteX18" fmla="*/ 9489284 w 9489284"/>
              <a:gd name="connsiteY18" fmla="*/ 1117888 h 1384995"/>
              <a:gd name="connsiteX19" fmla="*/ 9489284 w 9489284"/>
              <a:gd name="connsiteY19" fmla="*/ 1384995 h 1384995"/>
              <a:gd name="connsiteX20" fmla="*/ 8911300 w 9489284"/>
              <a:gd name="connsiteY20" fmla="*/ 1384995 h 1384995"/>
              <a:gd name="connsiteX21" fmla="*/ 8333316 w 9489284"/>
              <a:gd name="connsiteY21" fmla="*/ 1384995 h 1384995"/>
              <a:gd name="connsiteX22" fmla="*/ 7660440 w 9489284"/>
              <a:gd name="connsiteY22" fmla="*/ 1384995 h 1384995"/>
              <a:gd name="connsiteX23" fmla="*/ 6702884 w 9489284"/>
              <a:gd name="connsiteY23" fmla="*/ 1384995 h 1384995"/>
              <a:gd name="connsiteX24" fmla="*/ 6030008 w 9489284"/>
              <a:gd name="connsiteY24" fmla="*/ 1384995 h 1384995"/>
              <a:gd name="connsiteX25" fmla="*/ 5167346 w 9489284"/>
              <a:gd name="connsiteY25" fmla="*/ 1384995 h 1384995"/>
              <a:gd name="connsiteX26" fmla="*/ 4494470 w 9489284"/>
              <a:gd name="connsiteY26" fmla="*/ 1384995 h 1384995"/>
              <a:gd name="connsiteX27" fmla="*/ 4054512 w 9489284"/>
              <a:gd name="connsiteY27" fmla="*/ 1384995 h 1384995"/>
              <a:gd name="connsiteX28" fmla="*/ 3631807 w 9489284"/>
              <a:gd name="connsiteY28" fmla="*/ 1384995 h 1384995"/>
              <a:gd name="connsiteX29" fmla="*/ 3263278 w 9489284"/>
              <a:gd name="connsiteY29" fmla="*/ 1384995 h 1384995"/>
              <a:gd name="connsiteX30" fmla="*/ 2864038 w 9489284"/>
              <a:gd name="connsiteY30" fmla="*/ 1384995 h 1384995"/>
              <a:gd name="connsiteX31" fmla="*/ 2096269 w 9489284"/>
              <a:gd name="connsiteY31" fmla="*/ 1384995 h 1384995"/>
              <a:gd name="connsiteX32" fmla="*/ 1043821 w 9489284"/>
              <a:gd name="connsiteY32" fmla="*/ 1384995 h 1384995"/>
              <a:gd name="connsiteX33" fmla="*/ 0 w 9489284"/>
              <a:gd name="connsiteY33" fmla="*/ 1384995 h 1384995"/>
              <a:gd name="connsiteX34" fmla="*/ 0 w 9489284"/>
              <a:gd name="connsiteY34" fmla="*/ 1228688 h 1384995"/>
              <a:gd name="connsiteX35" fmla="*/ 0 w 9489284"/>
              <a:gd name="connsiteY35" fmla="*/ 1058532 h 1384995"/>
              <a:gd name="connsiteX36" fmla="*/ 0 w 9489284"/>
              <a:gd name="connsiteY36" fmla="*/ 832975 h 1384995"/>
              <a:gd name="connsiteX37" fmla="*/ 0 w 9489284"/>
              <a:gd name="connsiteY37" fmla="*/ 648969 h 1384995"/>
              <a:gd name="connsiteX38" fmla="*/ 0 w 9489284"/>
              <a:gd name="connsiteY38" fmla="*/ 478812 h 1384995"/>
              <a:gd name="connsiteX39" fmla="*/ 0 w 9489284"/>
              <a:gd name="connsiteY39" fmla="*/ 253256 h 1384995"/>
              <a:gd name="connsiteX40" fmla="*/ 0 w 9489284"/>
              <a:gd name="connsiteY40" fmla="*/ 0 h 1384995"/>
              <a:gd name="connsiteX0" fmla="*/ 0 w 9489284"/>
              <a:gd name="connsiteY0" fmla="*/ 0 h 1384995"/>
              <a:gd name="connsiteX1" fmla="*/ 1052448 w 9489284"/>
              <a:gd name="connsiteY1" fmla="*/ 0 h 1384995"/>
              <a:gd name="connsiteX2" fmla="*/ 2010002 w 9489284"/>
              <a:gd name="connsiteY2" fmla="*/ 0 h 1384995"/>
              <a:gd name="connsiteX3" fmla="*/ 2587986 w 9489284"/>
              <a:gd name="connsiteY3" fmla="*/ 0 h 1384995"/>
              <a:gd name="connsiteX4" fmla="*/ 3355755 w 9489284"/>
              <a:gd name="connsiteY4" fmla="*/ 0 h 1384995"/>
              <a:gd name="connsiteX5" fmla="*/ 3933739 w 9489284"/>
              <a:gd name="connsiteY5" fmla="*/ 0 h 1384995"/>
              <a:gd name="connsiteX6" fmla="*/ 4796401 w 9489284"/>
              <a:gd name="connsiteY6" fmla="*/ 0 h 1384995"/>
              <a:gd name="connsiteX7" fmla="*/ 5564171 w 9489284"/>
              <a:gd name="connsiteY7" fmla="*/ 0 h 1384995"/>
              <a:gd name="connsiteX8" fmla="*/ 6237047 w 9489284"/>
              <a:gd name="connsiteY8" fmla="*/ 0 h 1384995"/>
              <a:gd name="connsiteX9" fmla="*/ 6815031 w 9489284"/>
              <a:gd name="connsiteY9" fmla="*/ 0 h 1384995"/>
              <a:gd name="connsiteX10" fmla="*/ 7265081 w 9489284"/>
              <a:gd name="connsiteY10" fmla="*/ 0 h 1384995"/>
              <a:gd name="connsiteX11" fmla="*/ 7772585 w 9489284"/>
              <a:gd name="connsiteY11" fmla="*/ 0 h 1384995"/>
              <a:gd name="connsiteX12" fmla="*/ 9489284 w 9489284"/>
              <a:gd name="connsiteY12" fmla="*/ 0 h 1384995"/>
              <a:gd name="connsiteX13" fmla="*/ 9489284 w 9489284"/>
              <a:gd name="connsiteY13" fmla="*/ 184006 h 1384995"/>
              <a:gd name="connsiteX14" fmla="*/ 9489284 w 9489284"/>
              <a:gd name="connsiteY14" fmla="*/ 340313 h 1384995"/>
              <a:gd name="connsiteX15" fmla="*/ 9489284 w 9489284"/>
              <a:gd name="connsiteY15" fmla="*/ 538169 h 1384995"/>
              <a:gd name="connsiteX16" fmla="*/ 9489284 w 9489284"/>
              <a:gd name="connsiteY16" fmla="*/ 694476 h 1384995"/>
              <a:gd name="connsiteX17" fmla="*/ 9489284 w 9489284"/>
              <a:gd name="connsiteY17" fmla="*/ 892332 h 1384995"/>
              <a:gd name="connsiteX18" fmla="*/ 9489284 w 9489284"/>
              <a:gd name="connsiteY18" fmla="*/ 1048639 h 1384995"/>
              <a:gd name="connsiteX19" fmla="*/ 9489284 w 9489284"/>
              <a:gd name="connsiteY19" fmla="*/ 1384995 h 1384995"/>
              <a:gd name="connsiteX20" fmla="*/ 8531729 w 9489284"/>
              <a:gd name="connsiteY20" fmla="*/ 1384995 h 1384995"/>
              <a:gd name="connsiteX21" fmla="*/ 7574173 w 9489284"/>
              <a:gd name="connsiteY21" fmla="*/ 1384995 h 1384995"/>
              <a:gd name="connsiteX22" fmla="*/ 6711511 w 9489284"/>
              <a:gd name="connsiteY22" fmla="*/ 1384995 h 1384995"/>
              <a:gd name="connsiteX23" fmla="*/ 6038635 w 9489284"/>
              <a:gd name="connsiteY23" fmla="*/ 1384995 h 1384995"/>
              <a:gd name="connsiteX24" fmla="*/ 5365758 w 9489284"/>
              <a:gd name="connsiteY24" fmla="*/ 1384995 h 1384995"/>
              <a:gd name="connsiteX25" fmla="*/ 4503096 w 9489284"/>
              <a:gd name="connsiteY25" fmla="*/ 1384995 h 1384995"/>
              <a:gd name="connsiteX26" fmla="*/ 3545541 w 9489284"/>
              <a:gd name="connsiteY26" fmla="*/ 1384995 h 1384995"/>
              <a:gd name="connsiteX27" fmla="*/ 2967558 w 9489284"/>
              <a:gd name="connsiteY27" fmla="*/ 1384995 h 1384995"/>
              <a:gd name="connsiteX28" fmla="*/ 2389574 w 9489284"/>
              <a:gd name="connsiteY28" fmla="*/ 1384995 h 1384995"/>
              <a:gd name="connsiteX29" fmla="*/ 1337126 w 9489284"/>
              <a:gd name="connsiteY29" fmla="*/ 1384995 h 1384995"/>
              <a:gd name="connsiteX30" fmla="*/ 0 w 9489284"/>
              <a:gd name="connsiteY30" fmla="*/ 1384995 h 1384995"/>
              <a:gd name="connsiteX31" fmla="*/ 0 w 9489284"/>
              <a:gd name="connsiteY31" fmla="*/ 1200988 h 1384995"/>
              <a:gd name="connsiteX32" fmla="*/ 0 w 9489284"/>
              <a:gd name="connsiteY32" fmla="*/ 1044681 h 1384995"/>
              <a:gd name="connsiteX33" fmla="*/ 0 w 9489284"/>
              <a:gd name="connsiteY33" fmla="*/ 819125 h 1384995"/>
              <a:gd name="connsiteX34" fmla="*/ 0 w 9489284"/>
              <a:gd name="connsiteY34" fmla="*/ 635119 h 1384995"/>
              <a:gd name="connsiteX35" fmla="*/ 0 w 9489284"/>
              <a:gd name="connsiteY35" fmla="*/ 451112 h 1384995"/>
              <a:gd name="connsiteX36" fmla="*/ 0 w 9489284"/>
              <a:gd name="connsiteY36" fmla="*/ 267106 h 1384995"/>
              <a:gd name="connsiteX37" fmla="*/ 0 w 9489284"/>
              <a:gd name="connsiteY37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489284" h="1384995" fill="none" extrusionOk="0">
                <a:moveTo>
                  <a:pt x="0" y="0"/>
                </a:moveTo>
                <a:cubicBezTo>
                  <a:pt x="528951" y="54026"/>
                  <a:pt x="766160" y="13112"/>
                  <a:pt x="1052448" y="0"/>
                </a:cubicBezTo>
                <a:cubicBezTo>
                  <a:pt x="1397087" y="-35657"/>
                  <a:pt x="1794871" y="40919"/>
                  <a:pt x="2010002" y="0"/>
                </a:cubicBezTo>
                <a:cubicBezTo>
                  <a:pt x="2309659" y="34433"/>
                  <a:pt x="2404768" y="-64251"/>
                  <a:pt x="2587986" y="0"/>
                </a:cubicBezTo>
                <a:cubicBezTo>
                  <a:pt x="2722499" y="37937"/>
                  <a:pt x="3148948" y="-35025"/>
                  <a:pt x="3355755" y="0"/>
                </a:cubicBezTo>
                <a:cubicBezTo>
                  <a:pt x="3616452" y="-13865"/>
                  <a:pt x="3703058" y="28195"/>
                  <a:pt x="3933739" y="0"/>
                </a:cubicBezTo>
                <a:cubicBezTo>
                  <a:pt x="4191006" y="40016"/>
                  <a:pt x="4646680" y="-18204"/>
                  <a:pt x="4796401" y="0"/>
                </a:cubicBezTo>
                <a:cubicBezTo>
                  <a:pt x="4983111" y="30350"/>
                  <a:pt x="5262077" y="58168"/>
                  <a:pt x="5564171" y="0"/>
                </a:cubicBezTo>
                <a:cubicBezTo>
                  <a:pt x="5727104" y="-615"/>
                  <a:pt x="6056201" y="50148"/>
                  <a:pt x="6237047" y="0"/>
                </a:cubicBezTo>
                <a:cubicBezTo>
                  <a:pt x="6360450" y="-1646"/>
                  <a:pt x="6706284" y="3172"/>
                  <a:pt x="6815031" y="0"/>
                </a:cubicBezTo>
                <a:cubicBezTo>
                  <a:pt x="7020094" y="-35467"/>
                  <a:pt x="7559861" y="-28711"/>
                  <a:pt x="7772585" y="0"/>
                </a:cubicBezTo>
                <a:cubicBezTo>
                  <a:pt x="7836310" y="5257"/>
                  <a:pt x="8706325" y="-203952"/>
                  <a:pt x="9489284" y="0"/>
                </a:cubicBezTo>
                <a:cubicBezTo>
                  <a:pt x="9488028" y="53207"/>
                  <a:pt x="9519898" y="79726"/>
                  <a:pt x="9489284" y="184006"/>
                </a:cubicBezTo>
                <a:cubicBezTo>
                  <a:pt x="9470141" y="266577"/>
                  <a:pt x="9453502" y="315569"/>
                  <a:pt x="9489284" y="340313"/>
                </a:cubicBezTo>
                <a:cubicBezTo>
                  <a:pt x="9501972" y="361236"/>
                  <a:pt x="9530746" y="501633"/>
                  <a:pt x="9489284" y="538169"/>
                </a:cubicBezTo>
                <a:cubicBezTo>
                  <a:pt x="9454025" y="594948"/>
                  <a:pt x="9476253" y="646762"/>
                  <a:pt x="9489284" y="694476"/>
                </a:cubicBezTo>
                <a:cubicBezTo>
                  <a:pt x="9470201" y="741562"/>
                  <a:pt x="9460237" y="851439"/>
                  <a:pt x="9489284" y="892332"/>
                </a:cubicBezTo>
                <a:cubicBezTo>
                  <a:pt x="9505369" y="957705"/>
                  <a:pt x="9471640" y="1011078"/>
                  <a:pt x="9489284" y="1048639"/>
                </a:cubicBezTo>
                <a:cubicBezTo>
                  <a:pt x="9548500" y="1111992"/>
                  <a:pt x="9495989" y="1273514"/>
                  <a:pt x="9489284" y="1384995"/>
                </a:cubicBezTo>
                <a:cubicBezTo>
                  <a:pt x="9272980" y="1420643"/>
                  <a:pt x="8941241" y="1370961"/>
                  <a:pt x="8531729" y="1384995"/>
                </a:cubicBezTo>
                <a:cubicBezTo>
                  <a:pt x="8074838" y="1389938"/>
                  <a:pt x="7841270" y="1461292"/>
                  <a:pt x="7574173" y="1384995"/>
                </a:cubicBezTo>
                <a:cubicBezTo>
                  <a:pt x="7212712" y="1379040"/>
                  <a:pt x="7055081" y="1346771"/>
                  <a:pt x="6711511" y="1384995"/>
                </a:cubicBezTo>
                <a:cubicBezTo>
                  <a:pt x="6483037" y="1413344"/>
                  <a:pt x="6365129" y="1371407"/>
                  <a:pt x="6038635" y="1384995"/>
                </a:cubicBezTo>
                <a:cubicBezTo>
                  <a:pt x="5728496" y="1404029"/>
                  <a:pt x="5516594" y="1344084"/>
                  <a:pt x="5365758" y="1384995"/>
                </a:cubicBezTo>
                <a:cubicBezTo>
                  <a:pt x="5172859" y="1343607"/>
                  <a:pt x="4646843" y="1390787"/>
                  <a:pt x="4503096" y="1384995"/>
                </a:cubicBezTo>
                <a:cubicBezTo>
                  <a:pt x="4228274" y="1378929"/>
                  <a:pt x="3831940" y="1385590"/>
                  <a:pt x="3545541" y="1384995"/>
                </a:cubicBezTo>
                <a:cubicBezTo>
                  <a:pt x="3168329" y="1389599"/>
                  <a:pt x="3228403" y="1381923"/>
                  <a:pt x="2967558" y="1384995"/>
                </a:cubicBezTo>
                <a:cubicBezTo>
                  <a:pt x="2712942" y="1379513"/>
                  <a:pt x="2678372" y="1393156"/>
                  <a:pt x="2389574" y="1384995"/>
                </a:cubicBezTo>
                <a:cubicBezTo>
                  <a:pt x="2060502" y="1458870"/>
                  <a:pt x="1678826" y="1534476"/>
                  <a:pt x="1337126" y="1384995"/>
                </a:cubicBezTo>
                <a:cubicBezTo>
                  <a:pt x="878192" y="1329221"/>
                  <a:pt x="649767" y="1470801"/>
                  <a:pt x="0" y="1384995"/>
                </a:cubicBezTo>
                <a:cubicBezTo>
                  <a:pt x="26444" y="1308787"/>
                  <a:pt x="15037" y="1272062"/>
                  <a:pt x="0" y="1200988"/>
                </a:cubicBezTo>
                <a:cubicBezTo>
                  <a:pt x="-16566" y="1113106"/>
                  <a:pt x="-150" y="1068381"/>
                  <a:pt x="0" y="1044681"/>
                </a:cubicBezTo>
                <a:cubicBezTo>
                  <a:pt x="17574" y="1016639"/>
                  <a:pt x="-66984" y="915044"/>
                  <a:pt x="0" y="819125"/>
                </a:cubicBezTo>
                <a:cubicBezTo>
                  <a:pt x="47336" y="750349"/>
                  <a:pt x="-929" y="676340"/>
                  <a:pt x="0" y="635119"/>
                </a:cubicBezTo>
                <a:cubicBezTo>
                  <a:pt x="27940" y="594304"/>
                  <a:pt x="-36605" y="557424"/>
                  <a:pt x="0" y="451112"/>
                </a:cubicBezTo>
                <a:cubicBezTo>
                  <a:pt x="39736" y="369086"/>
                  <a:pt x="31296" y="295336"/>
                  <a:pt x="0" y="267106"/>
                </a:cubicBezTo>
                <a:cubicBezTo>
                  <a:pt x="-5291" y="221872"/>
                  <a:pt x="7441" y="66581"/>
                  <a:pt x="0" y="0"/>
                </a:cubicBezTo>
                <a:close/>
              </a:path>
              <a:path w="9489284" h="1384995" stroke="0" extrusionOk="0">
                <a:moveTo>
                  <a:pt x="0" y="0"/>
                </a:moveTo>
                <a:cubicBezTo>
                  <a:pt x="289671" y="-14480"/>
                  <a:pt x="387197" y="-28660"/>
                  <a:pt x="577983" y="0"/>
                </a:cubicBezTo>
                <a:cubicBezTo>
                  <a:pt x="776121" y="6038"/>
                  <a:pt x="871151" y="-46035"/>
                  <a:pt x="1155967" y="0"/>
                </a:cubicBezTo>
                <a:cubicBezTo>
                  <a:pt x="1417494" y="-119421"/>
                  <a:pt x="1836758" y="-6160"/>
                  <a:pt x="2113521" y="0"/>
                </a:cubicBezTo>
                <a:cubicBezTo>
                  <a:pt x="2434496" y="46162"/>
                  <a:pt x="2833890" y="-52151"/>
                  <a:pt x="3071077" y="0"/>
                </a:cubicBezTo>
                <a:cubicBezTo>
                  <a:pt x="3404972" y="58155"/>
                  <a:pt x="3510589" y="-2170"/>
                  <a:pt x="3933739" y="0"/>
                </a:cubicBezTo>
                <a:cubicBezTo>
                  <a:pt x="4262013" y="36771"/>
                  <a:pt x="4432237" y="-110"/>
                  <a:pt x="4606615" y="0"/>
                </a:cubicBezTo>
                <a:cubicBezTo>
                  <a:pt x="4716692" y="-23284"/>
                  <a:pt x="5022334" y="6640"/>
                  <a:pt x="5279493" y="0"/>
                </a:cubicBezTo>
                <a:cubicBezTo>
                  <a:pt x="5581807" y="-48101"/>
                  <a:pt x="6088405" y="70332"/>
                  <a:pt x="6331939" y="0"/>
                </a:cubicBezTo>
                <a:cubicBezTo>
                  <a:pt x="6614241" y="-58555"/>
                  <a:pt x="6801674" y="13912"/>
                  <a:pt x="7194603" y="0"/>
                </a:cubicBezTo>
                <a:cubicBezTo>
                  <a:pt x="7569552" y="-25927"/>
                  <a:pt x="7774070" y="40247"/>
                  <a:pt x="7962371" y="0"/>
                </a:cubicBezTo>
                <a:cubicBezTo>
                  <a:pt x="8193697" y="60950"/>
                  <a:pt x="8587822" y="-3790"/>
                  <a:pt x="8730141" y="0"/>
                </a:cubicBezTo>
                <a:cubicBezTo>
                  <a:pt x="8973163" y="-33855"/>
                  <a:pt x="9184947" y="2151"/>
                  <a:pt x="9489284" y="0"/>
                </a:cubicBezTo>
                <a:cubicBezTo>
                  <a:pt x="9525792" y="48652"/>
                  <a:pt x="9508721" y="96840"/>
                  <a:pt x="9489284" y="184006"/>
                </a:cubicBezTo>
                <a:cubicBezTo>
                  <a:pt x="9475529" y="269369"/>
                  <a:pt x="9475574" y="336797"/>
                  <a:pt x="9489284" y="395712"/>
                </a:cubicBezTo>
                <a:cubicBezTo>
                  <a:pt x="9484564" y="461368"/>
                  <a:pt x="9489961" y="475894"/>
                  <a:pt x="9489284" y="552019"/>
                </a:cubicBezTo>
                <a:cubicBezTo>
                  <a:pt x="9491211" y="628179"/>
                  <a:pt x="9507208" y="663576"/>
                  <a:pt x="9489284" y="708326"/>
                </a:cubicBezTo>
                <a:cubicBezTo>
                  <a:pt x="9478161" y="756834"/>
                  <a:pt x="9515815" y="836178"/>
                  <a:pt x="9489284" y="892332"/>
                </a:cubicBezTo>
                <a:cubicBezTo>
                  <a:pt x="9451665" y="945571"/>
                  <a:pt x="9473609" y="1008548"/>
                  <a:pt x="9489284" y="1117888"/>
                </a:cubicBezTo>
                <a:cubicBezTo>
                  <a:pt x="9509052" y="1220318"/>
                  <a:pt x="9434723" y="1304342"/>
                  <a:pt x="9489284" y="1384995"/>
                </a:cubicBezTo>
                <a:cubicBezTo>
                  <a:pt x="9224811" y="1389166"/>
                  <a:pt x="9163627" y="1412168"/>
                  <a:pt x="8911300" y="1384995"/>
                </a:cubicBezTo>
                <a:cubicBezTo>
                  <a:pt x="8712158" y="1394770"/>
                  <a:pt x="8602266" y="1348876"/>
                  <a:pt x="8333316" y="1384995"/>
                </a:cubicBezTo>
                <a:cubicBezTo>
                  <a:pt x="8147620" y="1386899"/>
                  <a:pt x="7899421" y="1417192"/>
                  <a:pt x="7660440" y="1384995"/>
                </a:cubicBezTo>
                <a:cubicBezTo>
                  <a:pt x="7559755" y="1424264"/>
                  <a:pt x="7056697" y="1320532"/>
                  <a:pt x="6702884" y="1384995"/>
                </a:cubicBezTo>
                <a:cubicBezTo>
                  <a:pt x="6382177" y="1403379"/>
                  <a:pt x="6281350" y="1376365"/>
                  <a:pt x="6030008" y="1384995"/>
                </a:cubicBezTo>
                <a:cubicBezTo>
                  <a:pt x="5768567" y="1414611"/>
                  <a:pt x="5423176" y="1372573"/>
                  <a:pt x="5167346" y="1384995"/>
                </a:cubicBezTo>
                <a:cubicBezTo>
                  <a:pt x="4918792" y="1405677"/>
                  <a:pt x="4710930" y="1425576"/>
                  <a:pt x="4494470" y="1384995"/>
                </a:cubicBezTo>
                <a:cubicBezTo>
                  <a:pt x="4318765" y="1388942"/>
                  <a:pt x="4201979" y="1378108"/>
                  <a:pt x="4054512" y="1384995"/>
                </a:cubicBezTo>
                <a:cubicBezTo>
                  <a:pt x="3907045" y="1391882"/>
                  <a:pt x="3821038" y="1378829"/>
                  <a:pt x="3631807" y="1384995"/>
                </a:cubicBezTo>
                <a:cubicBezTo>
                  <a:pt x="3514741" y="1379115"/>
                  <a:pt x="3376050" y="1369879"/>
                  <a:pt x="3263278" y="1384995"/>
                </a:cubicBezTo>
                <a:cubicBezTo>
                  <a:pt x="3150506" y="1400111"/>
                  <a:pt x="3034546" y="1382389"/>
                  <a:pt x="2864038" y="1384995"/>
                </a:cubicBezTo>
                <a:cubicBezTo>
                  <a:pt x="2597789" y="1401080"/>
                  <a:pt x="2388012" y="1350145"/>
                  <a:pt x="2096269" y="1384995"/>
                </a:cubicBezTo>
                <a:cubicBezTo>
                  <a:pt x="1835017" y="1332454"/>
                  <a:pt x="1435622" y="1415251"/>
                  <a:pt x="1043821" y="1384995"/>
                </a:cubicBezTo>
                <a:cubicBezTo>
                  <a:pt x="608870" y="1432490"/>
                  <a:pt x="468076" y="1431184"/>
                  <a:pt x="0" y="1384995"/>
                </a:cubicBezTo>
                <a:cubicBezTo>
                  <a:pt x="10369" y="1341319"/>
                  <a:pt x="7545" y="1293482"/>
                  <a:pt x="0" y="1228688"/>
                </a:cubicBezTo>
                <a:cubicBezTo>
                  <a:pt x="-8741" y="1160354"/>
                  <a:pt x="-25558" y="1142029"/>
                  <a:pt x="0" y="1058532"/>
                </a:cubicBezTo>
                <a:cubicBezTo>
                  <a:pt x="47613" y="983334"/>
                  <a:pt x="-36771" y="890171"/>
                  <a:pt x="0" y="832975"/>
                </a:cubicBezTo>
                <a:cubicBezTo>
                  <a:pt x="30184" y="773330"/>
                  <a:pt x="5195" y="743109"/>
                  <a:pt x="0" y="648969"/>
                </a:cubicBezTo>
                <a:cubicBezTo>
                  <a:pt x="-2545" y="561262"/>
                  <a:pt x="-3339" y="531634"/>
                  <a:pt x="0" y="478812"/>
                </a:cubicBezTo>
                <a:cubicBezTo>
                  <a:pt x="-6681" y="412485"/>
                  <a:pt x="27673" y="314101"/>
                  <a:pt x="0" y="253256"/>
                </a:cubicBezTo>
                <a:cubicBezTo>
                  <a:pt x="-16041" y="219515"/>
                  <a:pt x="39098" y="108843"/>
                  <a:pt x="0" y="0"/>
                </a:cubicBezTo>
                <a:close/>
              </a:path>
              <a:path w="9489284" h="1384995" fill="none" stroke="0" extrusionOk="0">
                <a:moveTo>
                  <a:pt x="0" y="0"/>
                </a:moveTo>
                <a:cubicBezTo>
                  <a:pt x="422326" y="-12681"/>
                  <a:pt x="671067" y="53018"/>
                  <a:pt x="1052448" y="0"/>
                </a:cubicBezTo>
                <a:cubicBezTo>
                  <a:pt x="1384525" y="-31941"/>
                  <a:pt x="1710932" y="4441"/>
                  <a:pt x="2010002" y="0"/>
                </a:cubicBezTo>
                <a:cubicBezTo>
                  <a:pt x="2292217" y="6822"/>
                  <a:pt x="2382544" y="-1166"/>
                  <a:pt x="2587986" y="0"/>
                </a:cubicBezTo>
                <a:cubicBezTo>
                  <a:pt x="2841737" y="39134"/>
                  <a:pt x="3063309" y="-35606"/>
                  <a:pt x="3355755" y="0"/>
                </a:cubicBezTo>
                <a:cubicBezTo>
                  <a:pt x="3621604" y="-5481"/>
                  <a:pt x="3683522" y="-31121"/>
                  <a:pt x="3933739" y="0"/>
                </a:cubicBezTo>
                <a:cubicBezTo>
                  <a:pt x="4156772" y="44171"/>
                  <a:pt x="4573633" y="-15478"/>
                  <a:pt x="4796401" y="0"/>
                </a:cubicBezTo>
                <a:cubicBezTo>
                  <a:pt x="4950450" y="-33464"/>
                  <a:pt x="5225136" y="-63344"/>
                  <a:pt x="5564171" y="0"/>
                </a:cubicBezTo>
                <a:cubicBezTo>
                  <a:pt x="5806767" y="-15770"/>
                  <a:pt x="6078604" y="49139"/>
                  <a:pt x="6237047" y="0"/>
                </a:cubicBezTo>
                <a:cubicBezTo>
                  <a:pt x="6409675" y="23796"/>
                  <a:pt x="6693563" y="-40799"/>
                  <a:pt x="6815031" y="0"/>
                </a:cubicBezTo>
                <a:cubicBezTo>
                  <a:pt x="6927586" y="1131"/>
                  <a:pt x="7139707" y="-14449"/>
                  <a:pt x="7265081" y="0"/>
                </a:cubicBezTo>
                <a:cubicBezTo>
                  <a:pt x="7390455" y="14449"/>
                  <a:pt x="7541953" y="11087"/>
                  <a:pt x="7772585" y="0"/>
                </a:cubicBezTo>
                <a:cubicBezTo>
                  <a:pt x="7973808" y="31356"/>
                  <a:pt x="8795493" y="-204228"/>
                  <a:pt x="9489284" y="0"/>
                </a:cubicBezTo>
                <a:cubicBezTo>
                  <a:pt x="9480014" y="50145"/>
                  <a:pt x="9506210" y="101961"/>
                  <a:pt x="9489284" y="184006"/>
                </a:cubicBezTo>
                <a:cubicBezTo>
                  <a:pt x="9467874" y="276702"/>
                  <a:pt x="9463561" y="302167"/>
                  <a:pt x="9489284" y="340313"/>
                </a:cubicBezTo>
                <a:cubicBezTo>
                  <a:pt x="9513450" y="375393"/>
                  <a:pt x="9545989" y="483357"/>
                  <a:pt x="9489284" y="538169"/>
                </a:cubicBezTo>
                <a:cubicBezTo>
                  <a:pt x="9449459" y="594456"/>
                  <a:pt x="9480145" y="642906"/>
                  <a:pt x="9489284" y="694476"/>
                </a:cubicBezTo>
                <a:cubicBezTo>
                  <a:pt x="9492538" y="747364"/>
                  <a:pt x="9477867" y="851580"/>
                  <a:pt x="9489284" y="892332"/>
                </a:cubicBezTo>
                <a:cubicBezTo>
                  <a:pt x="9503393" y="959148"/>
                  <a:pt x="9481079" y="982903"/>
                  <a:pt x="9489284" y="1048639"/>
                </a:cubicBezTo>
                <a:cubicBezTo>
                  <a:pt x="9523460" y="1112411"/>
                  <a:pt x="9481245" y="1284526"/>
                  <a:pt x="9489284" y="1384995"/>
                </a:cubicBezTo>
                <a:cubicBezTo>
                  <a:pt x="9181233" y="1371001"/>
                  <a:pt x="8893496" y="1424465"/>
                  <a:pt x="8531729" y="1384995"/>
                </a:cubicBezTo>
                <a:cubicBezTo>
                  <a:pt x="8228885" y="1376267"/>
                  <a:pt x="7876785" y="1320655"/>
                  <a:pt x="7574173" y="1384995"/>
                </a:cubicBezTo>
                <a:cubicBezTo>
                  <a:pt x="7272338" y="1428927"/>
                  <a:pt x="6941140" y="1359238"/>
                  <a:pt x="6711511" y="1384995"/>
                </a:cubicBezTo>
                <a:cubicBezTo>
                  <a:pt x="6476055" y="1385910"/>
                  <a:pt x="6321172" y="1375857"/>
                  <a:pt x="6038635" y="1384995"/>
                </a:cubicBezTo>
                <a:cubicBezTo>
                  <a:pt x="5753246" y="1386844"/>
                  <a:pt x="5517997" y="1406857"/>
                  <a:pt x="5365758" y="1384995"/>
                </a:cubicBezTo>
                <a:cubicBezTo>
                  <a:pt x="5213385" y="1419007"/>
                  <a:pt x="4679348" y="1332836"/>
                  <a:pt x="4503096" y="1384995"/>
                </a:cubicBezTo>
                <a:cubicBezTo>
                  <a:pt x="4383225" y="1359631"/>
                  <a:pt x="3923123" y="1447214"/>
                  <a:pt x="3545541" y="1384995"/>
                </a:cubicBezTo>
                <a:cubicBezTo>
                  <a:pt x="3169575" y="1374727"/>
                  <a:pt x="3216937" y="1379508"/>
                  <a:pt x="2967558" y="1384995"/>
                </a:cubicBezTo>
                <a:cubicBezTo>
                  <a:pt x="2697465" y="1389872"/>
                  <a:pt x="2663786" y="1375906"/>
                  <a:pt x="2389574" y="1384995"/>
                </a:cubicBezTo>
                <a:cubicBezTo>
                  <a:pt x="2150960" y="1313900"/>
                  <a:pt x="1661242" y="1367430"/>
                  <a:pt x="1337126" y="1384995"/>
                </a:cubicBezTo>
                <a:cubicBezTo>
                  <a:pt x="965404" y="1315411"/>
                  <a:pt x="643992" y="1357919"/>
                  <a:pt x="0" y="1384995"/>
                </a:cubicBezTo>
                <a:cubicBezTo>
                  <a:pt x="29366" y="1321036"/>
                  <a:pt x="25581" y="1289401"/>
                  <a:pt x="0" y="1200988"/>
                </a:cubicBezTo>
                <a:cubicBezTo>
                  <a:pt x="-17780" y="1121611"/>
                  <a:pt x="-3359" y="1079953"/>
                  <a:pt x="0" y="1044681"/>
                </a:cubicBezTo>
                <a:cubicBezTo>
                  <a:pt x="17230" y="1014007"/>
                  <a:pt x="-43187" y="894711"/>
                  <a:pt x="0" y="819125"/>
                </a:cubicBezTo>
                <a:cubicBezTo>
                  <a:pt x="47775" y="755317"/>
                  <a:pt x="-10392" y="681616"/>
                  <a:pt x="0" y="635119"/>
                </a:cubicBezTo>
                <a:cubicBezTo>
                  <a:pt x="6777" y="599427"/>
                  <a:pt x="-25025" y="539867"/>
                  <a:pt x="0" y="451112"/>
                </a:cubicBezTo>
                <a:cubicBezTo>
                  <a:pt x="34928" y="364721"/>
                  <a:pt x="32044" y="310201"/>
                  <a:pt x="0" y="267106"/>
                </a:cubicBezTo>
                <a:cubicBezTo>
                  <a:pt x="-38746" y="233601"/>
                  <a:pt x="11846" y="61083"/>
                  <a:pt x="0" y="0"/>
                </a:cubicBezTo>
                <a:close/>
              </a:path>
              <a:path w="9489284" h="1384995" fill="none" stroke="0" extrusionOk="0">
                <a:moveTo>
                  <a:pt x="0" y="0"/>
                </a:moveTo>
                <a:cubicBezTo>
                  <a:pt x="462827" y="12631"/>
                  <a:pt x="731228" y="10324"/>
                  <a:pt x="1052448" y="0"/>
                </a:cubicBezTo>
                <a:cubicBezTo>
                  <a:pt x="1392675" y="-32553"/>
                  <a:pt x="1764602" y="59373"/>
                  <a:pt x="2010002" y="0"/>
                </a:cubicBezTo>
                <a:cubicBezTo>
                  <a:pt x="2310730" y="8094"/>
                  <a:pt x="2375832" y="-31008"/>
                  <a:pt x="2587986" y="0"/>
                </a:cubicBezTo>
                <a:cubicBezTo>
                  <a:pt x="2765030" y="46838"/>
                  <a:pt x="3107374" y="-46016"/>
                  <a:pt x="3355755" y="0"/>
                </a:cubicBezTo>
                <a:cubicBezTo>
                  <a:pt x="3617445" y="5433"/>
                  <a:pt x="3723406" y="-15888"/>
                  <a:pt x="3933739" y="0"/>
                </a:cubicBezTo>
                <a:cubicBezTo>
                  <a:pt x="4152892" y="48483"/>
                  <a:pt x="4604849" y="32858"/>
                  <a:pt x="4796401" y="0"/>
                </a:cubicBezTo>
                <a:cubicBezTo>
                  <a:pt x="4945257" y="-70942"/>
                  <a:pt x="5308624" y="-10034"/>
                  <a:pt x="5564171" y="0"/>
                </a:cubicBezTo>
                <a:cubicBezTo>
                  <a:pt x="5721153" y="41054"/>
                  <a:pt x="6005726" y="45051"/>
                  <a:pt x="6237047" y="0"/>
                </a:cubicBezTo>
                <a:cubicBezTo>
                  <a:pt x="6358947" y="9102"/>
                  <a:pt x="6686331" y="-5442"/>
                  <a:pt x="6815031" y="0"/>
                </a:cubicBezTo>
                <a:cubicBezTo>
                  <a:pt x="6999057" y="-25519"/>
                  <a:pt x="7543132" y="-4245"/>
                  <a:pt x="7772585" y="0"/>
                </a:cubicBezTo>
                <a:cubicBezTo>
                  <a:pt x="7927577" y="73668"/>
                  <a:pt x="8673697" y="-140317"/>
                  <a:pt x="9489284" y="0"/>
                </a:cubicBezTo>
                <a:cubicBezTo>
                  <a:pt x="9482914" y="48396"/>
                  <a:pt x="9517037" y="84872"/>
                  <a:pt x="9489284" y="184006"/>
                </a:cubicBezTo>
                <a:cubicBezTo>
                  <a:pt x="9473647" y="277192"/>
                  <a:pt x="9458797" y="307577"/>
                  <a:pt x="9489284" y="340313"/>
                </a:cubicBezTo>
                <a:cubicBezTo>
                  <a:pt x="9500622" y="377632"/>
                  <a:pt x="9537743" y="492567"/>
                  <a:pt x="9489284" y="538169"/>
                </a:cubicBezTo>
                <a:cubicBezTo>
                  <a:pt x="9457588" y="601671"/>
                  <a:pt x="9479846" y="641770"/>
                  <a:pt x="9489284" y="694476"/>
                </a:cubicBezTo>
                <a:cubicBezTo>
                  <a:pt x="9488244" y="739420"/>
                  <a:pt x="9468036" y="849404"/>
                  <a:pt x="9489284" y="892332"/>
                </a:cubicBezTo>
                <a:cubicBezTo>
                  <a:pt x="9504501" y="961335"/>
                  <a:pt x="9477117" y="999836"/>
                  <a:pt x="9489284" y="1048639"/>
                </a:cubicBezTo>
                <a:cubicBezTo>
                  <a:pt x="9536425" y="1110615"/>
                  <a:pt x="9481025" y="1274953"/>
                  <a:pt x="9489284" y="1384995"/>
                </a:cubicBezTo>
                <a:cubicBezTo>
                  <a:pt x="9203323" y="1371931"/>
                  <a:pt x="8928018" y="1442596"/>
                  <a:pt x="8531729" y="1384995"/>
                </a:cubicBezTo>
                <a:cubicBezTo>
                  <a:pt x="8152214" y="1375037"/>
                  <a:pt x="7877099" y="1426907"/>
                  <a:pt x="7574173" y="1384995"/>
                </a:cubicBezTo>
                <a:cubicBezTo>
                  <a:pt x="7231379" y="1392431"/>
                  <a:pt x="7010775" y="1358881"/>
                  <a:pt x="6711511" y="1384995"/>
                </a:cubicBezTo>
                <a:cubicBezTo>
                  <a:pt x="6489367" y="1373912"/>
                  <a:pt x="6357405" y="1399530"/>
                  <a:pt x="6038635" y="1384995"/>
                </a:cubicBezTo>
                <a:cubicBezTo>
                  <a:pt x="5733050" y="1407159"/>
                  <a:pt x="5515502" y="1356028"/>
                  <a:pt x="5365758" y="1384995"/>
                </a:cubicBezTo>
                <a:cubicBezTo>
                  <a:pt x="5173278" y="1368113"/>
                  <a:pt x="4642164" y="1374096"/>
                  <a:pt x="4503096" y="1384995"/>
                </a:cubicBezTo>
                <a:cubicBezTo>
                  <a:pt x="4305771" y="1370248"/>
                  <a:pt x="3879329" y="1333950"/>
                  <a:pt x="3545541" y="1384995"/>
                </a:cubicBezTo>
                <a:cubicBezTo>
                  <a:pt x="3174994" y="1375584"/>
                  <a:pt x="3219959" y="1387900"/>
                  <a:pt x="2967558" y="1384995"/>
                </a:cubicBezTo>
                <a:cubicBezTo>
                  <a:pt x="2704674" y="1390556"/>
                  <a:pt x="2670973" y="1386195"/>
                  <a:pt x="2389574" y="1384995"/>
                </a:cubicBezTo>
                <a:cubicBezTo>
                  <a:pt x="2133301" y="1331930"/>
                  <a:pt x="1649349" y="1471258"/>
                  <a:pt x="1337126" y="1384995"/>
                </a:cubicBezTo>
                <a:cubicBezTo>
                  <a:pt x="886593" y="1324396"/>
                  <a:pt x="649053" y="1435209"/>
                  <a:pt x="0" y="1384995"/>
                </a:cubicBezTo>
                <a:cubicBezTo>
                  <a:pt x="27094" y="1310926"/>
                  <a:pt x="17965" y="1280708"/>
                  <a:pt x="0" y="1200988"/>
                </a:cubicBezTo>
                <a:cubicBezTo>
                  <a:pt x="-12287" y="1119744"/>
                  <a:pt x="-1667" y="1074417"/>
                  <a:pt x="0" y="1044681"/>
                </a:cubicBezTo>
                <a:cubicBezTo>
                  <a:pt x="4896" y="987563"/>
                  <a:pt x="-42428" y="923260"/>
                  <a:pt x="0" y="819125"/>
                </a:cubicBezTo>
                <a:cubicBezTo>
                  <a:pt x="47303" y="749483"/>
                  <a:pt x="-777" y="679248"/>
                  <a:pt x="0" y="635119"/>
                </a:cubicBezTo>
                <a:cubicBezTo>
                  <a:pt x="22766" y="597321"/>
                  <a:pt x="-28876" y="565322"/>
                  <a:pt x="0" y="451112"/>
                </a:cubicBezTo>
                <a:cubicBezTo>
                  <a:pt x="31214" y="361548"/>
                  <a:pt x="28770" y="302129"/>
                  <a:pt x="0" y="267106"/>
                </a:cubicBezTo>
                <a:cubicBezTo>
                  <a:pt x="-14417" y="221392"/>
                  <a:pt x="18667" y="6925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408520555">
                  <a:custGeom>
                    <a:avLst/>
                    <a:gdLst>
                      <a:gd name="connsiteX0" fmla="*/ 0 w 9489284"/>
                      <a:gd name="connsiteY0" fmla="*/ 0 h 1384995"/>
                      <a:gd name="connsiteX1" fmla="*/ 1052448 w 9489284"/>
                      <a:gd name="connsiteY1" fmla="*/ 0 h 1384995"/>
                      <a:gd name="connsiteX2" fmla="*/ 2010002 w 9489284"/>
                      <a:gd name="connsiteY2" fmla="*/ 0 h 1384995"/>
                      <a:gd name="connsiteX3" fmla="*/ 2587986 w 9489284"/>
                      <a:gd name="connsiteY3" fmla="*/ 0 h 1384995"/>
                      <a:gd name="connsiteX4" fmla="*/ 3355755 w 9489284"/>
                      <a:gd name="connsiteY4" fmla="*/ 0 h 1384995"/>
                      <a:gd name="connsiteX5" fmla="*/ 3933739 w 9489284"/>
                      <a:gd name="connsiteY5" fmla="*/ 0 h 1384995"/>
                      <a:gd name="connsiteX6" fmla="*/ 4796401 w 9489284"/>
                      <a:gd name="connsiteY6" fmla="*/ 0 h 1384995"/>
                      <a:gd name="connsiteX7" fmla="*/ 5564171 w 9489284"/>
                      <a:gd name="connsiteY7" fmla="*/ 0 h 1384995"/>
                      <a:gd name="connsiteX8" fmla="*/ 6237047 w 9489284"/>
                      <a:gd name="connsiteY8" fmla="*/ 0 h 1384995"/>
                      <a:gd name="connsiteX9" fmla="*/ 6815031 w 9489284"/>
                      <a:gd name="connsiteY9" fmla="*/ 0 h 1384995"/>
                      <a:gd name="connsiteX10" fmla="*/ 7772585 w 9489284"/>
                      <a:gd name="connsiteY10" fmla="*/ 0 h 1384995"/>
                      <a:gd name="connsiteX11" fmla="*/ 9489284 w 9489284"/>
                      <a:gd name="connsiteY11" fmla="*/ 0 h 1384995"/>
                      <a:gd name="connsiteX12" fmla="*/ 9489284 w 9489284"/>
                      <a:gd name="connsiteY12" fmla="*/ 184006 h 1384995"/>
                      <a:gd name="connsiteX13" fmla="*/ 9489284 w 9489284"/>
                      <a:gd name="connsiteY13" fmla="*/ 340313 h 1384995"/>
                      <a:gd name="connsiteX14" fmla="*/ 9489284 w 9489284"/>
                      <a:gd name="connsiteY14" fmla="*/ 538169 h 1384995"/>
                      <a:gd name="connsiteX15" fmla="*/ 9489284 w 9489284"/>
                      <a:gd name="connsiteY15" fmla="*/ 694476 h 1384995"/>
                      <a:gd name="connsiteX16" fmla="*/ 9489284 w 9489284"/>
                      <a:gd name="connsiteY16" fmla="*/ 892332 h 1384995"/>
                      <a:gd name="connsiteX17" fmla="*/ 9489284 w 9489284"/>
                      <a:gd name="connsiteY17" fmla="*/ 1048639 h 1384995"/>
                      <a:gd name="connsiteX18" fmla="*/ 9489284 w 9489284"/>
                      <a:gd name="connsiteY18" fmla="*/ 1384995 h 1384995"/>
                      <a:gd name="connsiteX19" fmla="*/ 8531729 w 9489284"/>
                      <a:gd name="connsiteY19" fmla="*/ 1384995 h 1384995"/>
                      <a:gd name="connsiteX20" fmla="*/ 7574173 w 9489284"/>
                      <a:gd name="connsiteY20" fmla="*/ 1384995 h 1384995"/>
                      <a:gd name="connsiteX21" fmla="*/ 6711511 w 9489284"/>
                      <a:gd name="connsiteY21" fmla="*/ 1384995 h 1384995"/>
                      <a:gd name="connsiteX22" fmla="*/ 6038635 w 9489284"/>
                      <a:gd name="connsiteY22" fmla="*/ 1384995 h 1384995"/>
                      <a:gd name="connsiteX23" fmla="*/ 5365758 w 9489284"/>
                      <a:gd name="connsiteY23" fmla="*/ 1384995 h 1384995"/>
                      <a:gd name="connsiteX24" fmla="*/ 4503096 w 9489284"/>
                      <a:gd name="connsiteY24" fmla="*/ 1384995 h 1384995"/>
                      <a:gd name="connsiteX25" fmla="*/ 3545541 w 9489284"/>
                      <a:gd name="connsiteY25" fmla="*/ 1384995 h 1384995"/>
                      <a:gd name="connsiteX26" fmla="*/ 2967558 w 9489284"/>
                      <a:gd name="connsiteY26" fmla="*/ 1384995 h 1384995"/>
                      <a:gd name="connsiteX27" fmla="*/ 2389574 w 9489284"/>
                      <a:gd name="connsiteY27" fmla="*/ 1384995 h 1384995"/>
                      <a:gd name="connsiteX28" fmla="*/ 1337126 w 9489284"/>
                      <a:gd name="connsiteY28" fmla="*/ 1384995 h 1384995"/>
                      <a:gd name="connsiteX29" fmla="*/ 0 w 9489284"/>
                      <a:gd name="connsiteY29" fmla="*/ 1384995 h 1384995"/>
                      <a:gd name="connsiteX30" fmla="*/ 0 w 9489284"/>
                      <a:gd name="connsiteY30" fmla="*/ 1200988 h 1384995"/>
                      <a:gd name="connsiteX31" fmla="*/ 0 w 9489284"/>
                      <a:gd name="connsiteY31" fmla="*/ 1044681 h 1384995"/>
                      <a:gd name="connsiteX32" fmla="*/ 0 w 9489284"/>
                      <a:gd name="connsiteY32" fmla="*/ 819125 h 1384995"/>
                      <a:gd name="connsiteX33" fmla="*/ 0 w 9489284"/>
                      <a:gd name="connsiteY33" fmla="*/ 635119 h 1384995"/>
                      <a:gd name="connsiteX34" fmla="*/ 0 w 9489284"/>
                      <a:gd name="connsiteY34" fmla="*/ 451112 h 1384995"/>
                      <a:gd name="connsiteX35" fmla="*/ 0 w 9489284"/>
                      <a:gd name="connsiteY35" fmla="*/ 267106 h 1384995"/>
                      <a:gd name="connsiteX36" fmla="*/ 0 w 9489284"/>
                      <a:gd name="connsiteY36" fmla="*/ 0 h 1384995"/>
                      <a:gd name="connsiteX0" fmla="*/ 0 w 9489284"/>
                      <a:gd name="connsiteY0" fmla="*/ 0 h 1384995"/>
                      <a:gd name="connsiteX1" fmla="*/ 577983 w 9489284"/>
                      <a:gd name="connsiteY1" fmla="*/ 0 h 1384995"/>
                      <a:gd name="connsiteX2" fmla="*/ 1155967 w 9489284"/>
                      <a:gd name="connsiteY2" fmla="*/ 0 h 1384995"/>
                      <a:gd name="connsiteX3" fmla="*/ 2113521 w 9489284"/>
                      <a:gd name="connsiteY3" fmla="*/ 0 h 1384995"/>
                      <a:gd name="connsiteX4" fmla="*/ 3071077 w 9489284"/>
                      <a:gd name="connsiteY4" fmla="*/ 0 h 1384995"/>
                      <a:gd name="connsiteX5" fmla="*/ 3933739 w 9489284"/>
                      <a:gd name="connsiteY5" fmla="*/ 0 h 1384995"/>
                      <a:gd name="connsiteX6" fmla="*/ 4606615 w 9489284"/>
                      <a:gd name="connsiteY6" fmla="*/ 0 h 1384995"/>
                      <a:gd name="connsiteX7" fmla="*/ 5279493 w 9489284"/>
                      <a:gd name="connsiteY7" fmla="*/ 0 h 1384995"/>
                      <a:gd name="connsiteX8" fmla="*/ 6331939 w 9489284"/>
                      <a:gd name="connsiteY8" fmla="*/ 0 h 1384995"/>
                      <a:gd name="connsiteX9" fmla="*/ 7194603 w 9489284"/>
                      <a:gd name="connsiteY9" fmla="*/ 0 h 1384995"/>
                      <a:gd name="connsiteX10" fmla="*/ 7962371 w 9489284"/>
                      <a:gd name="connsiteY10" fmla="*/ 0 h 1384995"/>
                      <a:gd name="connsiteX11" fmla="*/ 8730141 w 9489284"/>
                      <a:gd name="connsiteY11" fmla="*/ 0 h 1384995"/>
                      <a:gd name="connsiteX12" fmla="*/ 9489284 w 9489284"/>
                      <a:gd name="connsiteY12" fmla="*/ 0 h 1384995"/>
                      <a:gd name="connsiteX13" fmla="*/ 9489284 w 9489284"/>
                      <a:gd name="connsiteY13" fmla="*/ 184006 h 1384995"/>
                      <a:gd name="connsiteX14" fmla="*/ 9489284 w 9489284"/>
                      <a:gd name="connsiteY14" fmla="*/ 395712 h 1384995"/>
                      <a:gd name="connsiteX15" fmla="*/ 9489284 w 9489284"/>
                      <a:gd name="connsiteY15" fmla="*/ 552019 h 1384995"/>
                      <a:gd name="connsiteX16" fmla="*/ 9489284 w 9489284"/>
                      <a:gd name="connsiteY16" fmla="*/ 708326 h 1384995"/>
                      <a:gd name="connsiteX17" fmla="*/ 9489284 w 9489284"/>
                      <a:gd name="connsiteY17" fmla="*/ 892332 h 1384995"/>
                      <a:gd name="connsiteX18" fmla="*/ 9489284 w 9489284"/>
                      <a:gd name="connsiteY18" fmla="*/ 1117888 h 1384995"/>
                      <a:gd name="connsiteX19" fmla="*/ 9489284 w 9489284"/>
                      <a:gd name="connsiteY19" fmla="*/ 1384995 h 1384995"/>
                      <a:gd name="connsiteX20" fmla="*/ 8911300 w 9489284"/>
                      <a:gd name="connsiteY20" fmla="*/ 1384995 h 1384995"/>
                      <a:gd name="connsiteX21" fmla="*/ 8333316 w 9489284"/>
                      <a:gd name="connsiteY21" fmla="*/ 1384995 h 1384995"/>
                      <a:gd name="connsiteX22" fmla="*/ 7660440 w 9489284"/>
                      <a:gd name="connsiteY22" fmla="*/ 1384995 h 1384995"/>
                      <a:gd name="connsiteX23" fmla="*/ 6702884 w 9489284"/>
                      <a:gd name="connsiteY23" fmla="*/ 1384995 h 1384995"/>
                      <a:gd name="connsiteX24" fmla="*/ 6030008 w 9489284"/>
                      <a:gd name="connsiteY24" fmla="*/ 1384995 h 1384995"/>
                      <a:gd name="connsiteX25" fmla="*/ 5167346 w 9489284"/>
                      <a:gd name="connsiteY25" fmla="*/ 1384995 h 1384995"/>
                      <a:gd name="connsiteX26" fmla="*/ 4494470 w 9489284"/>
                      <a:gd name="connsiteY26" fmla="*/ 1384995 h 1384995"/>
                      <a:gd name="connsiteX27" fmla="*/ 3631807 w 9489284"/>
                      <a:gd name="connsiteY27" fmla="*/ 1384995 h 1384995"/>
                      <a:gd name="connsiteX28" fmla="*/ 2864038 w 9489284"/>
                      <a:gd name="connsiteY28" fmla="*/ 1384995 h 1384995"/>
                      <a:gd name="connsiteX29" fmla="*/ 2096269 w 9489284"/>
                      <a:gd name="connsiteY29" fmla="*/ 1384995 h 1384995"/>
                      <a:gd name="connsiteX30" fmla="*/ 1043821 w 9489284"/>
                      <a:gd name="connsiteY30" fmla="*/ 1384995 h 1384995"/>
                      <a:gd name="connsiteX31" fmla="*/ 0 w 9489284"/>
                      <a:gd name="connsiteY31" fmla="*/ 1384995 h 1384995"/>
                      <a:gd name="connsiteX32" fmla="*/ 0 w 9489284"/>
                      <a:gd name="connsiteY32" fmla="*/ 1228688 h 1384995"/>
                      <a:gd name="connsiteX33" fmla="*/ 0 w 9489284"/>
                      <a:gd name="connsiteY33" fmla="*/ 1058532 h 1384995"/>
                      <a:gd name="connsiteX34" fmla="*/ 0 w 9489284"/>
                      <a:gd name="connsiteY34" fmla="*/ 832975 h 1384995"/>
                      <a:gd name="connsiteX35" fmla="*/ 0 w 9489284"/>
                      <a:gd name="connsiteY35" fmla="*/ 648969 h 1384995"/>
                      <a:gd name="connsiteX36" fmla="*/ 0 w 9489284"/>
                      <a:gd name="connsiteY36" fmla="*/ 478812 h 1384995"/>
                      <a:gd name="connsiteX37" fmla="*/ 0 w 9489284"/>
                      <a:gd name="connsiteY37" fmla="*/ 253256 h 1384995"/>
                      <a:gd name="connsiteX38" fmla="*/ 0 w 9489284"/>
                      <a:gd name="connsiteY38" fmla="*/ 0 h 1384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489284" h="1384995" fill="none" extrusionOk="0">
                        <a:moveTo>
                          <a:pt x="0" y="0"/>
                        </a:moveTo>
                        <a:cubicBezTo>
                          <a:pt x="497714" y="27355"/>
                          <a:pt x="745429" y="12495"/>
                          <a:pt x="1052448" y="0"/>
                        </a:cubicBezTo>
                        <a:cubicBezTo>
                          <a:pt x="1399509" y="-28081"/>
                          <a:pt x="1782934" y="25150"/>
                          <a:pt x="2010002" y="0"/>
                        </a:cubicBezTo>
                        <a:cubicBezTo>
                          <a:pt x="2291091" y="23495"/>
                          <a:pt x="2404636" y="-38934"/>
                          <a:pt x="2587986" y="0"/>
                        </a:cubicBezTo>
                        <a:cubicBezTo>
                          <a:pt x="2761839" y="12637"/>
                          <a:pt x="3116784" y="-11469"/>
                          <a:pt x="3355755" y="0"/>
                        </a:cubicBezTo>
                        <a:cubicBezTo>
                          <a:pt x="3623086" y="535"/>
                          <a:pt x="3679987" y="-2746"/>
                          <a:pt x="3933739" y="0"/>
                        </a:cubicBezTo>
                        <a:cubicBezTo>
                          <a:pt x="4189816" y="46364"/>
                          <a:pt x="4611571" y="4346"/>
                          <a:pt x="4796401" y="0"/>
                        </a:cubicBezTo>
                        <a:cubicBezTo>
                          <a:pt x="4943672" y="-17656"/>
                          <a:pt x="5270620" y="24660"/>
                          <a:pt x="5564171" y="0"/>
                        </a:cubicBezTo>
                        <a:cubicBezTo>
                          <a:pt x="5733353" y="17167"/>
                          <a:pt x="6039213" y="16199"/>
                          <a:pt x="6237047" y="0"/>
                        </a:cubicBezTo>
                        <a:cubicBezTo>
                          <a:pt x="6389399" y="1977"/>
                          <a:pt x="6682743" y="-1544"/>
                          <a:pt x="6815031" y="0"/>
                        </a:cubicBezTo>
                        <a:cubicBezTo>
                          <a:pt x="7003908" y="-21156"/>
                          <a:pt x="7569162" y="-9013"/>
                          <a:pt x="7772585" y="0"/>
                        </a:cubicBezTo>
                        <a:cubicBezTo>
                          <a:pt x="7934484" y="4491"/>
                          <a:pt x="8681708" y="-21821"/>
                          <a:pt x="9489284" y="0"/>
                        </a:cubicBezTo>
                        <a:cubicBezTo>
                          <a:pt x="9490743" y="50111"/>
                          <a:pt x="9517799" y="83553"/>
                          <a:pt x="9489284" y="184006"/>
                        </a:cubicBezTo>
                        <a:cubicBezTo>
                          <a:pt x="9468722" y="269528"/>
                          <a:pt x="9456827" y="311449"/>
                          <a:pt x="9489284" y="340313"/>
                        </a:cubicBezTo>
                        <a:cubicBezTo>
                          <a:pt x="9508259" y="367020"/>
                          <a:pt x="9529976" y="493507"/>
                          <a:pt x="9489284" y="538169"/>
                        </a:cubicBezTo>
                        <a:cubicBezTo>
                          <a:pt x="9453083" y="594168"/>
                          <a:pt x="9486744" y="647010"/>
                          <a:pt x="9489284" y="694476"/>
                        </a:cubicBezTo>
                        <a:cubicBezTo>
                          <a:pt x="9479854" y="741708"/>
                          <a:pt x="9466224" y="847539"/>
                          <a:pt x="9489284" y="892332"/>
                        </a:cubicBezTo>
                        <a:cubicBezTo>
                          <a:pt x="9505890" y="954019"/>
                          <a:pt x="9468779" y="997936"/>
                          <a:pt x="9489284" y="1048639"/>
                        </a:cubicBezTo>
                        <a:cubicBezTo>
                          <a:pt x="9533930" y="1111315"/>
                          <a:pt x="9481212" y="1270896"/>
                          <a:pt x="9489284" y="1384995"/>
                        </a:cubicBezTo>
                        <a:cubicBezTo>
                          <a:pt x="9222756" y="1405059"/>
                          <a:pt x="8893858" y="1388494"/>
                          <a:pt x="8531729" y="1384995"/>
                        </a:cubicBezTo>
                        <a:cubicBezTo>
                          <a:pt x="8120726" y="1384173"/>
                          <a:pt x="7859606" y="1434106"/>
                          <a:pt x="7574173" y="1384995"/>
                        </a:cubicBezTo>
                        <a:cubicBezTo>
                          <a:pt x="7226786" y="1380756"/>
                          <a:pt x="7005294" y="1360201"/>
                          <a:pt x="6711511" y="1384995"/>
                        </a:cubicBezTo>
                        <a:cubicBezTo>
                          <a:pt x="6479243" y="1405057"/>
                          <a:pt x="6331284" y="1376655"/>
                          <a:pt x="6038635" y="1384995"/>
                        </a:cubicBezTo>
                        <a:cubicBezTo>
                          <a:pt x="5758279" y="1393255"/>
                          <a:pt x="5517975" y="1351896"/>
                          <a:pt x="5365758" y="1384995"/>
                        </a:cubicBezTo>
                        <a:cubicBezTo>
                          <a:pt x="5185223" y="1357592"/>
                          <a:pt x="4651991" y="1388268"/>
                          <a:pt x="4503096" y="1384995"/>
                        </a:cubicBezTo>
                        <a:cubicBezTo>
                          <a:pt x="4291455" y="1388185"/>
                          <a:pt x="3866126" y="1388823"/>
                          <a:pt x="3545541" y="1384995"/>
                        </a:cubicBezTo>
                        <a:cubicBezTo>
                          <a:pt x="3176115" y="1379674"/>
                          <a:pt x="3226863" y="1383183"/>
                          <a:pt x="2967558" y="1384995"/>
                        </a:cubicBezTo>
                        <a:cubicBezTo>
                          <a:pt x="2709987" y="1384838"/>
                          <a:pt x="2674361" y="1392085"/>
                          <a:pt x="2389574" y="1384995"/>
                        </a:cubicBezTo>
                        <a:cubicBezTo>
                          <a:pt x="2101751" y="1400772"/>
                          <a:pt x="1682202" y="1460478"/>
                          <a:pt x="1337126" y="1384995"/>
                        </a:cubicBezTo>
                        <a:cubicBezTo>
                          <a:pt x="900222" y="1342074"/>
                          <a:pt x="581196" y="1429436"/>
                          <a:pt x="0" y="1384995"/>
                        </a:cubicBezTo>
                        <a:cubicBezTo>
                          <a:pt x="27362" y="1309495"/>
                          <a:pt x="17433" y="1278045"/>
                          <a:pt x="0" y="1200988"/>
                        </a:cubicBezTo>
                        <a:cubicBezTo>
                          <a:pt x="-17972" y="1115376"/>
                          <a:pt x="-1535" y="1075150"/>
                          <a:pt x="0" y="1044681"/>
                        </a:cubicBezTo>
                        <a:cubicBezTo>
                          <a:pt x="8907" y="1010538"/>
                          <a:pt x="-53793" y="903316"/>
                          <a:pt x="0" y="819125"/>
                        </a:cubicBezTo>
                        <a:cubicBezTo>
                          <a:pt x="45220" y="746370"/>
                          <a:pt x="-6811" y="675572"/>
                          <a:pt x="0" y="635119"/>
                        </a:cubicBezTo>
                        <a:cubicBezTo>
                          <a:pt x="22424" y="594774"/>
                          <a:pt x="-35177" y="553628"/>
                          <a:pt x="0" y="451112"/>
                        </a:cubicBezTo>
                        <a:cubicBezTo>
                          <a:pt x="35341" y="364617"/>
                          <a:pt x="28026" y="299175"/>
                          <a:pt x="0" y="267106"/>
                        </a:cubicBezTo>
                        <a:cubicBezTo>
                          <a:pt x="-7925" y="222958"/>
                          <a:pt x="10306" y="65679"/>
                          <a:pt x="0" y="0"/>
                        </a:cubicBezTo>
                        <a:close/>
                      </a:path>
                      <a:path w="9489284" h="1384995" stroke="0" extrusionOk="0">
                        <a:moveTo>
                          <a:pt x="0" y="0"/>
                        </a:moveTo>
                        <a:cubicBezTo>
                          <a:pt x="282278" y="-5086"/>
                          <a:pt x="393905" y="-23973"/>
                          <a:pt x="577983" y="0"/>
                        </a:cubicBezTo>
                        <a:cubicBezTo>
                          <a:pt x="746159" y="5540"/>
                          <a:pt x="874018" y="-17820"/>
                          <a:pt x="1155967" y="0"/>
                        </a:cubicBezTo>
                        <a:cubicBezTo>
                          <a:pt x="1427341" y="-57238"/>
                          <a:pt x="1827711" y="-4772"/>
                          <a:pt x="2113521" y="0"/>
                        </a:cubicBezTo>
                        <a:cubicBezTo>
                          <a:pt x="2421527" y="11696"/>
                          <a:pt x="2809648" y="-33543"/>
                          <a:pt x="3071077" y="0"/>
                        </a:cubicBezTo>
                        <a:cubicBezTo>
                          <a:pt x="3386393" y="35456"/>
                          <a:pt x="3517364" y="-2687"/>
                          <a:pt x="3933739" y="0"/>
                        </a:cubicBezTo>
                        <a:cubicBezTo>
                          <a:pt x="4267415" y="9750"/>
                          <a:pt x="4406533" y="8663"/>
                          <a:pt x="4606615" y="0"/>
                        </a:cubicBezTo>
                        <a:cubicBezTo>
                          <a:pt x="4730604" y="-10338"/>
                          <a:pt x="5020345" y="1113"/>
                          <a:pt x="5279493" y="0"/>
                        </a:cubicBezTo>
                        <a:cubicBezTo>
                          <a:pt x="5590755" y="-23354"/>
                          <a:pt x="6085468" y="30455"/>
                          <a:pt x="6331939" y="0"/>
                        </a:cubicBezTo>
                        <a:cubicBezTo>
                          <a:pt x="6570047" y="-14302"/>
                          <a:pt x="6817334" y="35761"/>
                          <a:pt x="7194603" y="0"/>
                        </a:cubicBezTo>
                        <a:cubicBezTo>
                          <a:pt x="7580229" y="-22522"/>
                          <a:pt x="7796168" y="21448"/>
                          <a:pt x="7962371" y="0"/>
                        </a:cubicBezTo>
                        <a:cubicBezTo>
                          <a:pt x="8191043" y="29111"/>
                          <a:pt x="8557092" y="-1923"/>
                          <a:pt x="8730141" y="0"/>
                        </a:cubicBezTo>
                        <a:cubicBezTo>
                          <a:pt x="8969820" y="-27622"/>
                          <a:pt x="9193407" y="-3127"/>
                          <a:pt x="9489284" y="0"/>
                        </a:cubicBezTo>
                        <a:cubicBezTo>
                          <a:pt x="9525599" y="54260"/>
                          <a:pt x="9507602" y="105387"/>
                          <a:pt x="9489284" y="184006"/>
                        </a:cubicBezTo>
                        <a:cubicBezTo>
                          <a:pt x="9476733" y="270537"/>
                          <a:pt x="9480966" y="337005"/>
                          <a:pt x="9489284" y="395712"/>
                        </a:cubicBezTo>
                        <a:cubicBezTo>
                          <a:pt x="9485071" y="460996"/>
                          <a:pt x="9487423" y="478844"/>
                          <a:pt x="9489284" y="552019"/>
                        </a:cubicBezTo>
                        <a:cubicBezTo>
                          <a:pt x="9489798" y="632793"/>
                          <a:pt x="9511390" y="660081"/>
                          <a:pt x="9489284" y="708326"/>
                        </a:cubicBezTo>
                        <a:cubicBezTo>
                          <a:pt x="9472946" y="760823"/>
                          <a:pt x="9515481" y="840288"/>
                          <a:pt x="9489284" y="892332"/>
                        </a:cubicBezTo>
                        <a:cubicBezTo>
                          <a:pt x="9453046" y="953920"/>
                          <a:pt x="9469601" y="1008387"/>
                          <a:pt x="9489284" y="1117888"/>
                        </a:cubicBezTo>
                        <a:cubicBezTo>
                          <a:pt x="9507998" y="1222360"/>
                          <a:pt x="9428171" y="1283180"/>
                          <a:pt x="9489284" y="1384995"/>
                        </a:cubicBezTo>
                        <a:cubicBezTo>
                          <a:pt x="9224533" y="1392893"/>
                          <a:pt x="9170899" y="1400960"/>
                          <a:pt x="8911300" y="1384995"/>
                        </a:cubicBezTo>
                        <a:cubicBezTo>
                          <a:pt x="8732636" y="1409122"/>
                          <a:pt x="8605197" y="1375239"/>
                          <a:pt x="8333316" y="1384995"/>
                        </a:cubicBezTo>
                        <a:cubicBezTo>
                          <a:pt x="8181776" y="1420370"/>
                          <a:pt x="7889194" y="1360839"/>
                          <a:pt x="7660440" y="1384995"/>
                        </a:cubicBezTo>
                        <a:cubicBezTo>
                          <a:pt x="7499287" y="1387099"/>
                          <a:pt x="6995135" y="1358718"/>
                          <a:pt x="6702884" y="1384995"/>
                        </a:cubicBezTo>
                        <a:cubicBezTo>
                          <a:pt x="6372996" y="1394562"/>
                          <a:pt x="6275641" y="1381188"/>
                          <a:pt x="6030008" y="1384995"/>
                        </a:cubicBezTo>
                        <a:cubicBezTo>
                          <a:pt x="5770533" y="1377391"/>
                          <a:pt x="5384996" y="1338164"/>
                          <a:pt x="5167346" y="1384995"/>
                        </a:cubicBezTo>
                        <a:cubicBezTo>
                          <a:pt x="4924094" y="1382747"/>
                          <a:pt x="4706263" y="1400267"/>
                          <a:pt x="4494470" y="1384995"/>
                        </a:cubicBezTo>
                        <a:cubicBezTo>
                          <a:pt x="4324758" y="1385400"/>
                          <a:pt x="3928600" y="1387290"/>
                          <a:pt x="3631807" y="1384995"/>
                        </a:cubicBezTo>
                        <a:cubicBezTo>
                          <a:pt x="3388047" y="1385195"/>
                          <a:pt x="3129367" y="1385121"/>
                          <a:pt x="2864038" y="1384995"/>
                        </a:cubicBezTo>
                        <a:cubicBezTo>
                          <a:pt x="2589516" y="1390260"/>
                          <a:pt x="2403486" y="1356930"/>
                          <a:pt x="2096269" y="1384995"/>
                        </a:cubicBezTo>
                        <a:cubicBezTo>
                          <a:pt x="1807218" y="1348336"/>
                          <a:pt x="1418165" y="1398440"/>
                          <a:pt x="1043821" y="1384995"/>
                        </a:cubicBezTo>
                        <a:cubicBezTo>
                          <a:pt x="615821" y="1424333"/>
                          <a:pt x="451164" y="1408775"/>
                          <a:pt x="0" y="1384995"/>
                        </a:cubicBezTo>
                        <a:cubicBezTo>
                          <a:pt x="9205" y="1336456"/>
                          <a:pt x="11025" y="1296733"/>
                          <a:pt x="0" y="1228688"/>
                        </a:cubicBezTo>
                        <a:cubicBezTo>
                          <a:pt x="-8347" y="1156533"/>
                          <a:pt x="-23460" y="1139280"/>
                          <a:pt x="0" y="1058532"/>
                        </a:cubicBezTo>
                        <a:cubicBezTo>
                          <a:pt x="35603" y="988974"/>
                          <a:pt x="-36458" y="888162"/>
                          <a:pt x="0" y="832975"/>
                        </a:cubicBezTo>
                        <a:cubicBezTo>
                          <a:pt x="28203" y="771672"/>
                          <a:pt x="2057" y="742033"/>
                          <a:pt x="0" y="648969"/>
                        </a:cubicBezTo>
                        <a:cubicBezTo>
                          <a:pt x="-4645" y="561265"/>
                          <a:pt x="-9056" y="532117"/>
                          <a:pt x="0" y="478812"/>
                        </a:cubicBezTo>
                        <a:cubicBezTo>
                          <a:pt x="-2484" y="416770"/>
                          <a:pt x="26422" y="316805"/>
                          <a:pt x="0" y="253256"/>
                        </a:cubicBezTo>
                        <a:cubicBezTo>
                          <a:pt x="-22105" y="198444"/>
                          <a:pt x="40413" y="111422"/>
                          <a:pt x="0" y="0"/>
                        </a:cubicBezTo>
                        <a:close/>
                      </a:path>
                      <a:path w="9489284" h="1384995" fill="none" stroke="0" extrusionOk="0">
                        <a:moveTo>
                          <a:pt x="0" y="0"/>
                        </a:moveTo>
                        <a:cubicBezTo>
                          <a:pt x="419098" y="-23006"/>
                          <a:pt x="647405" y="3108"/>
                          <a:pt x="1052448" y="0"/>
                        </a:cubicBezTo>
                        <a:cubicBezTo>
                          <a:pt x="1365892" y="-36685"/>
                          <a:pt x="1745776" y="21241"/>
                          <a:pt x="2010002" y="0"/>
                        </a:cubicBezTo>
                        <a:cubicBezTo>
                          <a:pt x="2288432" y="-17038"/>
                          <a:pt x="2398672" y="-4827"/>
                          <a:pt x="2587986" y="0"/>
                        </a:cubicBezTo>
                        <a:cubicBezTo>
                          <a:pt x="2774828" y="42038"/>
                          <a:pt x="3085935" y="-36175"/>
                          <a:pt x="3355755" y="0"/>
                        </a:cubicBezTo>
                        <a:cubicBezTo>
                          <a:pt x="3619033" y="-6302"/>
                          <a:pt x="3687794" y="-16731"/>
                          <a:pt x="3933739" y="0"/>
                        </a:cubicBezTo>
                        <a:cubicBezTo>
                          <a:pt x="4163883" y="20068"/>
                          <a:pt x="4587698" y="33718"/>
                          <a:pt x="4796401" y="0"/>
                        </a:cubicBezTo>
                        <a:cubicBezTo>
                          <a:pt x="4914693" y="-26284"/>
                          <a:pt x="5222644" y="-53776"/>
                          <a:pt x="5564171" y="0"/>
                        </a:cubicBezTo>
                        <a:cubicBezTo>
                          <a:pt x="5823355" y="-22662"/>
                          <a:pt x="6054023" y="32213"/>
                          <a:pt x="6237047" y="0"/>
                        </a:cubicBezTo>
                        <a:cubicBezTo>
                          <a:pt x="6381305" y="10247"/>
                          <a:pt x="6679223" y="-30148"/>
                          <a:pt x="6815031" y="0"/>
                        </a:cubicBezTo>
                        <a:cubicBezTo>
                          <a:pt x="6964316" y="-790"/>
                          <a:pt x="7558885" y="-1886"/>
                          <a:pt x="7772585" y="0"/>
                        </a:cubicBezTo>
                        <a:cubicBezTo>
                          <a:pt x="7968107" y="60491"/>
                          <a:pt x="8671526" y="-100800"/>
                          <a:pt x="9489284" y="0"/>
                        </a:cubicBezTo>
                        <a:cubicBezTo>
                          <a:pt x="9483895" y="40618"/>
                          <a:pt x="9504938" y="106393"/>
                          <a:pt x="9489284" y="184006"/>
                        </a:cubicBezTo>
                        <a:cubicBezTo>
                          <a:pt x="9469560" y="276839"/>
                          <a:pt x="9463870" y="301055"/>
                          <a:pt x="9489284" y="340313"/>
                        </a:cubicBezTo>
                        <a:cubicBezTo>
                          <a:pt x="9511839" y="382220"/>
                          <a:pt x="9539631" y="483977"/>
                          <a:pt x="9489284" y="538169"/>
                        </a:cubicBezTo>
                        <a:cubicBezTo>
                          <a:pt x="9451418" y="594498"/>
                          <a:pt x="9485258" y="641344"/>
                          <a:pt x="9489284" y="694476"/>
                        </a:cubicBezTo>
                        <a:cubicBezTo>
                          <a:pt x="9496957" y="738716"/>
                          <a:pt x="9476464" y="850552"/>
                          <a:pt x="9489284" y="892332"/>
                        </a:cubicBezTo>
                        <a:cubicBezTo>
                          <a:pt x="9505146" y="954373"/>
                          <a:pt x="9479240" y="989900"/>
                          <a:pt x="9489284" y="1048639"/>
                        </a:cubicBezTo>
                        <a:cubicBezTo>
                          <a:pt x="9528104" y="1105835"/>
                          <a:pt x="9465072" y="1291230"/>
                          <a:pt x="9489284" y="1384995"/>
                        </a:cubicBezTo>
                        <a:cubicBezTo>
                          <a:pt x="9135619" y="1332107"/>
                          <a:pt x="8892668" y="1414288"/>
                          <a:pt x="8531729" y="1384995"/>
                        </a:cubicBezTo>
                        <a:cubicBezTo>
                          <a:pt x="8210933" y="1368372"/>
                          <a:pt x="7923552" y="1372793"/>
                          <a:pt x="7574173" y="1384995"/>
                        </a:cubicBezTo>
                        <a:cubicBezTo>
                          <a:pt x="7264521" y="1405809"/>
                          <a:pt x="6977258" y="1368590"/>
                          <a:pt x="6711511" y="1384995"/>
                        </a:cubicBezTo>
                        <a:cubicBezTo>
                          <a:pt x="6483565" y="1366330"/>
                          <a:pt x="6313187" y="1382591"/>
                          <a:pt x="6038635" y="1384995"/>
                        </a:cubicBezTo>
                        <a:cubicBezTo>
                          <a:pt x="5756828" y="1395729"/>
                          <a:pt x="5514287" y="1404162"/>
                          <a:pt x="5365758" y="1384995"/>
                        </a:cubicBezTo>
                        <a:cubicBezTo>
                          <a:pt x="5197446" y="1391137"/>
                          <a:pt x="4664206" y="1358321"/>
                          <a:pt x="4503096" y="1384995"/>
                        </a:cubicBezTo>
                        <a:cubicBezTo>
                          <a:pt x="4339931" y="1380794"/>
                          <a:pt x="3921831" y="1355210"/>
                          <a:pt x="3545541" y="1384995"/>
                        </a:cubicBezTo>
                        <a:cubicBezTo>
                          <a:pt x="3176683" y="1370507"/>
                          <a:pt x="3218758" y="1388879"/>
                          <a:pt x="2967558" y="1384995"/>
                        </a:cubicBezTo>
                        <a:cubicBezTo>
                          <a:pt x="2701630" y="1394238"/>
                          <a:pt x="2660476" y="1384274"/>
                          <a:pt x="2389574" y="1384995"/>
                        </a:cubicBezTo>
                        <a:cubicBezTo>
                          <a:pt x="2136946" y="1334911"/>
                          <a:pt x="1639502" y="1391840"/>
                          <a:pt x="1337126" y="1384995"/>
                        </a:cubicBezTo>
                        <a:cubicBezTo>
                          <a:pt x="960769" y="1357809"/>
                          <a:pt x="599674" y="1404309"/>
                          <a:pt x="0" y="1384995"/>
                        </a:cubicBezTo>
                        <a:cubicBezTo>
                          <a:pt x="28736" y="1315496"/>
                          <a:pt x="20439" y="1287342"/>
                          <a:pt x="0" y="1200988"/>
                        </a:cubicBezTo>
                        <a:cubicBezTo>
                          <a:pt x="-14029" y="1122585"/>
                          <a:pt x="-3827" y="1078968"/>
                          <a:pt x="0" y="1044681"/>
                        </a:cubicBezTo>
                        <a:cubicBezTo>
                          <a:pt x="1811" y="998969"/>
                          <a:pt x="-41535" y="898522"/>
                          <a:pt x="0" y="819125"/>
                        </a:cubicBezTo>
                        <a:cubicBezTo>
                          <a:pt x="46287" y="747432"/>
                          <a:pt x="-9327" y="677229"/>
                          <a:pt x="0" y="635119"/>
                        </a:cubicBezTo>
                        <a:cubicBezTo>
                          <a:pt x="15043" y="607229"/>
                          <a:pt x="-26234" y="550755"/>
                          <a:pt x="0" y="451112"/>
                        </a:cubicBezTo>
                        <a:cubicBezTo>
                          <a:pt x="27705" y="357715"/>
                          <a:pt x="23852" y="308212"/>
                          <a:pt x="0" y="267106"/>
                        </a:cubicBezTo>
                        <a:cubicBezTo>
                          <a:pt x="-38853" y="225381"/>
                          <a:pt x="23329" y="658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sz="2800" b="1" dirty="0">
                <a:latin typeface="Century Gothic" panose="020B0502020202020204" pitchFamily="34" charset="0"/>
              </a:rPr>
              <a:t>Can you think of any other themes you could write about?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B4763E9D-EE3E-4A45-8B4F-43579F630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9735"/>
            <a:ext cx="2067339" cy="599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The Big Question:</a:t>
            </a:r>
          </a:p>
          <a:p>
            <a:pPr algn="ctr">
              <a:spcBef>
                <a:spcPct val="50000"/>
              </a:spcBef>
            </a:pPr>
            <a:r>
              <a:rPr lang="en-GB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a theme?</a:t>
            </a:r>
          </a:p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Key Vocabulary: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Theme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Friendship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Jamie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Pitcher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Family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Grief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Racism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Bullying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444</Words>
  <Application>Microsoft Office PowerPoint</Application>
  <PresentationFormat>Widescreen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Barnes (English)</dc:creator>
  <cp:lastModifiedBy>Windows User</cp:lastModifiedBy>
  <cp:revision>5</cp:revision>
  <dcterms:created xsi:type="dcterms:W3CDTF">2021-10-29T14:44:05Z</dcterms:created>
  <dcterms:modified xsi:type="dcterms:W3CDTF">2021-11-01T10:53:29Z</dcterms:modified>
</cp:coreProperties>
</file>