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115" d="100"/>
          <a:sy n="115" d="100"/>
        </p:scale>
        <p:origin x="36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DF5-BCAA-4DCB-B2C2-04F7B58A48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985C3E-CF90-4BC7-A6C2-140D35805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07BDE8-9FAA-4D83-96A2-6370B238C252}"/>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D375B10C-A113-4565-8C87-0EC39B58E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71778-097A-48F1-BA2F-C22834D0ECEC}"/>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356573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B684-7DB3-4F38-892E-890B13450F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BBB285-3B29-47BA-A57B-81FCD374A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31BF2-B4A8-4E4C-A0B1-4B960948EB3C}"/>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D52965B5-94A6-4747-A21C-E9FF2AC09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7BD7-90DA-421F-BEC5-D0C7DC1CC185}"/>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121899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D098D-D273-4348-8DD6-8E65718E38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C3BC50-316E-4F62-874B-64D5A9A2C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1B184-3991-417D-8AAB-738980FD36A2}"/>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264F75B9-9509-4428-938C-DD2111842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ABC130-19FB-4A51-B3C7-ECD38BD86042}"/>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214507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65C1-C66F-41FF-8799-5514440075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8FDA45-21F8-4589-B8C7-A24D349B8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5B5721-27A1-4385-A01F-F027132E5962}"/>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C76970B1-1154-4D86-BF62-0C460EAD5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D740F-D465-477F-A769-1AFEB3E87AE7}"/>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207008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D16B-6E22-463E-9095-7CD0C91F5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D24D1B-B640-4E24-ADE5-D17B89707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1BE65E-6E49-49FE-9EB8-6647B0926676}"/>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8B094A62-41F3-4A87-912E-05684E7DB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5B534-F120-403F-BC2D-10B6BAFC7057}"/>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160328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5696-5249-47C9-B8D8-2A5418C0E5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14DA40-9EFE-405E-B4DE-261E780AF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6DA690-8606-4037-B287-399E60F65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D35B25-2114-4779-83C8-81CFFF99D3BB}"/>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6" name="Footer Placeholder 5">
            <a:extLst>
              <a:ext uri="{FF2B5EF4-FFF2-40B4-BE49-F238E27FC236}">
                <a16:creationId xmlns:a16="http://schemas.microsoft.com/office/drawing/2014/main" id="{CC2AF338-5A68-4B63-9DF4-894BE08A15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DC3D1-1E28-4269-BEDF-E634C356E6BC}"/>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35997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390C-11FB-4CA0-B0C6-ADACFC437F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6CA07E-D004-4C1A-B0C9-F910B4BD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D1AA1-FAA9-4755-81B6-3C2DFF5627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6F501C-D698-44C4-A830-1EDDBF991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E295E-8519-4128-879D-32452F58CC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073729-7D8C-4F63-BA18-3E30CF3E9CC0}"/>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8" name="Footer Placeholder 7">
            <a:extLst>
              <a:ext uri="{FF2B5EF4-FFF2-40B4-BE49-F238E27FC236}">
                <a16:creationId xmlns:a16="http://schemas.microsoft.com/office/drawing/2014/main" id="{E738E220-22DB-45A7-B8CB-1B4D352AB1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91EB88-C534-4C23-B950-E46E06B8DDF9}"/>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67997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258E-E749-4990-A16A-B89C8F4F5E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E3A30C-B0C4-4664-9B38-0174F007C097}"/>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4" name="Footer Placeholder 3">
            <a:extLst>
              <a:ext uri="{FF2B5EF4-FFF2-40B4-BE49-F238E27FC236}">
                <a16:creationId xmlns:a16="http://schemas.microsoft.com/office/drawing/2014/main" id="{B0473B71-7002-45D4-A9E1-4C99209B3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CBE62E-E3A8-43B5-825B-7C75A7519318}"/>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20786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D7AD2-B548-4FFF-AD01-B5B5C038840E}"/>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3" name="Footer Placeholder 2">
            <a:extLst>
              <a:ext uri="{FF2B5EF4-FFF2-40B4-BE49-F238E27FC236}">
                <a16:creationId xmlns:a16="http://schemas.microsoft.com/office/drawing/2014/main" id="{A7ECCE6C-473A-429F-BB59-983A9673A6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E03F86-41D0-4B8A-9D85-9D00FB43DF5E}"/>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217019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13D5-189C-44B6-8B20-282CB372D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8EB49A-1A0B-4C28-8657-80F5C7DBB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E70BD5-9BF2-4656-B556-B58E2F59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3D82AB-D9B5-4210-B066-B3C52AFF6558}"/>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6" name="Footer Placeholder 5">
            <a:extLst>
              <a:ext uri="{FF2B5EF4-FFF2-40B4-BE49-F238E27FC236}">
                <a16:creationId xmlns:a16="http://schemas.microsoft.com/office/drawing/2014/main" id="{899B2B44-FDDC-4FA8-A429-B1170C32B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B88D2B-7C94-4EDF-918C-495B87C3F5D9}"/>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412444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24F0-7A09-4AE7-83DD-B54BB9743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7A3668-F425-4743-8D9A-CE0D1A65A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E98DA4-D64D-4AE2-9C6D-860C8073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16BAF-BA9E-4729-A7DA-7C35DBDFB071}"/>
              </a:ext>
            </a:extLst>
          </p:cNvPr>
          <p:cNvSpPr>
            <a:spLocks noGrp="1"/>
          </p:cNvSpPr>
          <p:nvPr>
            <p:ph type="dt" sz="half" idx="10"/>
          </p:nvPr>
        </p:nvSpPr>
        <p:spPr/>
        <p:txBody>
          <a:bodyPr/>
          <a:lstStyle/>
          <a:p>
            <a:fld id="{1E1C5AA9-3180-40EE-8A4B-FB1DB35D35CC}" type="datetimeFigureOut">
              <a:rPr lang="en-GB" smtClean="0"/>
              <a:t>01/11/2021</a:t>
            </a:fld>
            <a:endParaRPr lang="en-GB"/>
          </a:p>
        </p:txBody>
      </p:sp>
      <p:sp>
        <p:nvSpPr>
          <p:cNvPr id="6" name="Footer Placeholder 5">
            <a:extLst>
              <a:ext uri="{FF2B5EF4-FFF2-40B4-BE49-F238E27FC236}">
                <a16:creationId xmlns:a16="http://schemas.microsoft.com/office/drawing/2014/main" id="{5147674C-2ABC-4272-81D6-3EF3747327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E14BB-6735-4F68-83F8-1D50BC9A5095}"/>
              </a:ext>
            </a:extLst>
          </p:cNvPr>
          <p:cNvSpPr>
            <a:spLocks noGrp="1"/>
          </p:cNvSpPr>
          <p:nvPr>
            <p:ph type="sldNum" sz="quarter" idx="12"/>
          </p:nvPr>
        </p:nvSpPr>
        <p:spPr/>
        <p:txBody>
          <a:bodyPr/>
          <a:lstStyle/>
          <a:p>
            <a:fld id="{47A9D6C2-7307-4CB9-A726-E20C0A7229EB}" type="slidenum">
              <a:rPr lang="en-GB" smtClean="0"/>
              <a:t>‹#›</a:t>
            </a:fld>
            <a:endParaRPr lang="en-GB"/>
          </a:p>
        </p:txBody>
      </p:sp>
    </p:spTree>
    <p:extLst>
      <p:ext uri="{BB962C8B-B14F-4D97-AF65-F5344CB8AC3E}">
        <p14:creationId xmlns:p14="http://schemas.microsoft.com/office/powerpoint/2010/main" val="276142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1F20C-9F45-4B41-A30D-B69DFDE87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CBFE85-3F68-470C-9CF3-C209F97F1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58AF0-3D81-4EEA-B571-78265E7F7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C5AA9-3180-40EE-8A4B-FB1DB35D35CC}" type="datetimeFigureOut">
              <a:rPr lang="en-GB" smtClean="0"/>
              <a:t>01/11/2021</a:t>
            </a:fld>
            <a:endParaRPr lang="en-GB"/>
          </a:p>
        </p:txBody>
      </p:sp>
      <p:sp>
        <p:nvSpPr>
          <p:cNvPr id="5" name="Footer Placeholder 4">
            <a:extLst>
              <a:ext uri="{FF2B5EF4-FFF2-40B4-BE49-F238E27FC236}">
                <a16:creationId xmlns:a16="http://schemas.microsoft.com/office/drawing/2014/main" id="{08BE98E7-64EB-4DCA-AA86-5AACC9512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9BBCEF-CADF-4417-9841-0DD2DA781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9D6C2-7307-4CB9-A726-E20C0A7229EB}" type="slidenum">
              <a:rPr lang="en-GB" smtClean="0"/>
              <a:t>‹#›</a:t>
            </a:fld>
            <a:endParaRPr lang="en-GB"/>
          </a:p>
        </p:txBody>
      </p:sp>
    </p:spTree>
    <p:extLst>
      <p:ext uri="{BB962C8B-B14F-4D97-AF65-F5344CB8AC3E}">
        <p14:creationId xmlns:p14="http://schemas.microsoft.com/office/powerpoint/2010/main" val="188195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ooksvooks.com/fullbook/my-sister-lives-on-the-mantelpiece-pdf.html?page=1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Starter Task</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Cloud 13">
            <a:extLst>
              <a:ext uri="{FF2B5EF4-FFF2-40B4-BE49-F238E27FC236}">
                <a16:creationId xmlns:a16="http://schemas.microsoft.com/office/drawing/2014/main" id="{625BDCE8-1331-4D0D-BE0E-2C9B845AF6A3}"/>
              </a:ext>
            </a:extLst>
          </p:cNvPr>
          <p:cNvSpPr/>
          <p:nvPr/>
        </p:nvSpPr>
        <p:spPr>
          <a:xfrm>
            <a:off x="2459688" y="1734194"/>
            <a:ext cx="6625646" cy="3836519"/>
          </a:xfrm>
          <a:prstGeom prst="cloud">
            <a:avLst/>
          </a:prstGeom>
          <a:solidFill>
            <a:srgbClr val="FFFF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latin typeface="Segoe Print" panose="02000600000000000000" pitchFamily="2" charset="0"/>
              </a:rPr>
              <a:t>List as many characters as you can remember from “My Sister”</a:t>
            </a:r>
          </a:p>
        </p:txBody>
      </p:sp>
    </p:spTree>
    <p:extLst>
      <p:ext uri="{BB962C8B-B14F-4D97-AF65-F5344CB8AC3E}">
        <p14:creationId xmlns:p14="http://schemas.microsoft.com/office/powerpoint/2010/main" val="410532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Apply</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59398" y="692601"/>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 minutes – sum up Jamie’s character in a paragraph!</a:t>
            </a:r>
          </a:p>
        </p:txBody>
      </p:sp>
      <p:sp>
        <p:nvSpPr>
          <p:cNvPr id="14" name="Rectangle: Rounded Corners 13">
            <a:extLst>
              <a:ext uri="{FF2B5EF4-FFF2-40B4-BE49-F238E27FC236}">
                <a16:creationId xmlns:a16="http://schemas.microsoft.com/office/drawing/2014/main" id="{02297BD6-8F5F-4AE1-8D15-7C051C1D8695}"/>
              </a:ext>
            </a:extLst>
          </p:cNvPr>
          <p:cNvSpPr/>
          <p:nvPr/>
        </p:nvSpPr>
        <p:spPr>
          <a:xfrm>
            <a:off x="2459397" y="5073581"/>
            <a:ext cx="9558907" cy="1559280"/>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Challenge: Consider WHY Pitcher is choosing to present Jamie in this way.</a:t>
            </a:r>
          </a:p>
        </p:txBody>
      </p:sp>
      <p:pic>
        <p:nvPicPr>
          <p:cNvPr id="5" name="Picture 4">
            <a:extLst>
              <a:ext uri="{FF2B5EF4-FFF2-40B4-BE49-F238E27FC236}">
                <a16:creationId xmlns:a16="http://schemas.microsoft.com/office/drawing/2014/main" id="{8412CF73-64C4-463D-AD1F-9904101B1283}"/>
              </a:ext>
            </a:extLst>
          </p:cNvPr>
          <p:cNvPicPr>
            <a:picLocks noChangeAspect="1"/>
          </p:cNvPicPr>
          <p:nvPr/>
        </p:nvPicPr>
        <p:blipFill>
          <a:blip r:embed="rId2"/>
          <a:stretch>
            <a:fillRect/>
          </a:stretch>
        </p:blipFill>
        <p:spPr>
          <a:xfrm>
            <a:off x="5145206" y="2390077"/>
            <a:ext cx="4524990" cy="2545307"/>
          </a:xfrm>
          <a:prstGeom prst="rect">
            <a:avLst/>
          </a:prstGeom>
        </p:spPr>
      </p:pic>
      <p:sp>
        <p:nvSpPr>
          <p:cNvPr id="17" name="Text Box 17">
            <a:extLst>
              <a:ext uri="{FF2B5EF4-FFF2-40B4-BE49-F238E27FC236}">
                <a16:creationId xmlns:a16="http://schemas.microsoft.com/office/drawing/2014/main" id="{E9EAD97B-F52B-4377-A5CB-6371FCFA1F25}"/>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6829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Extension</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59398" y="692601"/>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Create a detailed character profile for a character of your choice!</a:t>
            </a:r>
          </a:p>
        </p:txBody>
      </p:sp>
      <p:sp>
        <p:nvSpPr>
          <p:cNvPr id="15" name="TextBox 14">
            <a:extLst>
              <a:ext uri="{FF2B5EF4-FFF2-40B4-BE49-F238E27FC236}">
                <a16:creationId xmlns:a16="http://schemas.microsoft.com/office/drawing/2014/main" id="{95CE26C2-2F09-425C-8E53-FF11BC185C65}"/>
              </a:ext>
            </a:extLst>
          </p:cNvPr>
          <p:cNvSpPr txBox="1"/>
          <p:nvPr/>
        </p:nvSpPr>
        <p:spPr>
          <a:xfrm>
            <a:off x="2477517" y="2530102"/>
            <a:ext cx="9454274" cy="1815882"/>
          </a:xfrm>
          <a:prstGeom prst="rect">
            <a:avLst/>
          </a:prstGeom>
          <a:solidFill>
            <a:schemeClr val="bg1">
              <a:lumMod val="95000"/>
            </a:schemeClr>
          </a:solidFill>
        </p:spPr>
        <p:txBody>
          <a:bodyPr wrap="square">
            <a:spAutoFit/>
          </a:bodyPr>
          <a:lstStyle/>
          <a:p>
            <a:pPr algn="l"/>
            <a:r>
              <a:rPr lang="en-GB" sz="2800" i="0" dirty="0">
                <a:effectLst/>
                <a:latin typeface="Century Gothic" panose="020B0502020202020204" pitchFamily="34" charset="0"/>
              </a:rPr>
              <a:t>You will need to think about:</a:t>
            </a:r>
          </a:p>
          <a:p>
            <a:pPr algn="l"/>
            <a:r>
              <a:rPr lang="en-GB" sz="2800" b="1" u="sng" dirty="0">
                <a:solidFill>
                  <a:srgbClr val="FF0000"/>
                </a:solidFill>
                <a:latin typeface="Century Gothic" panose="020B0502020202020204" pitchFamily="34" charset="0"/>
              </a:rPr>
              <a:t>Appearance</a:t>
            </a:r>
          </a:p>
          <a:p>
            <a:pPr algn="l"/>
            <a:r>
              <a:rPr lang="en-GB" sz="2800" b="1" i="0" u="sng" dirty="0">
                <a:solidFill>
                  <a:srgbClr val="FF0000"/>
                </a:solidFill>
                <a:effectLst/>
                <a:latin typeface="Century Gothic" panose="020B0502020202020204" pitchFamily="34" charset="0"/>
              </a:rPr>
              <a:t>Relationships</a:t>
            </a:r>
          </a:p>
          <a:p>
            <a:pPr algn="l"/>
            <a:r>
              <a:rPr lang="en-GB" sz="2800" b="1" u="sng" dirty="0">
                <a:solidFill>
                  <a:srgbClr val="FF0000"/>
                </a:solidFill>
                <a:latin typeface="Century Gothic" panose="020B0502020202020204" pitchFamily="34" charset="0"/>
              </a:rPr>
              <a:t>Personality </a:t>
            </a:r>
            <a:endParaRPr lang="en-GB" sz="2800" b="1" i="0" u="sng" dirty="0">
              <a:solidFill>
                <a:srgbClr val="FF0000"/>
              </a:solidFill>
              <a:effectLst/>
              <a:latin typeface="Century Gothic" panose="020B0502020202020204" pitchFamily="34" charset="0"/>
            </a:endParaRPr>
          </a:p>
        </p:txBody>
      </p:sp>
      <p:sp>
        <p:nvSpPr>
          <p:cNvPr id="17" name="TextBox 16">
            <a:extLst>
              <a:ext uri="{FF2B5EF4-FFF2-40B4-BE49-F238E27FC236}">
                <a16:creationId xmlns:a16="http://schemas.microsoft.com/office/drawing/2014/main" id="{DEA9303F-E0FC-47BF-9B5B-C893D68F8EC4}"/>
              </a:ext>
            </a:extLst>
          </p:cNvPr>
          <p:cNvSpPr txBox="1"/>
          <p:nvPr/>
        </p:nvSpPr>
        <p:spPr>
          <a:xfrm>
            <a:off x="6561161" y="5756211"/>
            <a:ext cx="6189260" cy="646331"/>
          </a:xfrm>
          <a:prstGeom prst="rect">
            <a:avLst/>
          </a:prstGeom>
          <a:noFill/>
        </p:spPr>
        <p:txBody>
          <a:bodyPr wrap="square">
            <a:spAutoFit/>
          </a:bodyPr>
          <a:lstStyle/>
          <a:p>
            <a:r>
              <a:rPr lang="en-GB" dirty="0">
                <a:hlinkClick r:id="rId2"/>
              </a:rPr>
              <a:t>https://booksvooks.com/fullbook/my-sister-lives-on-the-mantelpiece-pdf.html?page=11</a:t>
            </a:r>
            <a:r>
              <a:rPr lang="en-GB" dirty="0"/>
              <a:t> </a:t>
            </a:r>
          </a:p>
        </p:txBody>
      </p:sp>
      <p:sp>
        <p:nvSpPr>
          <p:cNvPr id="6" name="Arrow: Right 5">
            <a:extLst>
              <a:ext uri="{FF2B5EF4-FFF2-40B4-BE49-F238E27FC236}">
                <a16:creationId xmlns:a16="http://schemas.microsoft.com/office/drawing/2014/main" id="{650A6DF4-9BCF-4065-A8B4-097CAE5EE8D3}"/>
              </a:ext>
            </a:extLst>
          </p:cNvPr>
          <p:cNvSpPr/>
          <p:nvPr/>
        </p:nvSpPr>
        <p:spPr>
          <a:xfrm>
            <a:off x="2477517" y="5732060"/>
            <a:ext cx="3618483" cy="900801"/>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Use this link to help you!</a:t>
            </a:r>
          </a:p>
        </p:txBody>
      </p:sp>
      <p:sp>
        <p:nvSpPr>
          <p:cNvPr id="14" name="Text Box 17">
            <a:extLst>
              <a:ext uri="{FF2B5EF4-FFF2-40B4-BE49-F238E27FC236}">
                <a16:creationId xmlns:a16="http://schemas.microsoft.com/office/drawing/2014/main" id="{E9200B90-7292-48A5-91CD-EB6B5F97BD2F}"/>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675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Activate</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2D1BD120-DC43-4C01-AEF3-BC2C94DE3EDE}"/>
              </a:ext>
            </a:extLst>
          </p:cNvPr>
          <p:cNvSpPr txBox="1"/>
          <p:nvPr/>
        </p:nvSpPr>
        <p:spPr>
          <a:xfrm>
            <a:off x="2588952" y="1585582"/>
            <a:ext cx="9081434" cy="4308872"/>
          </a:xfrm>
          <a:custGeom>
            <a:avLst/>
            <a:gdLst>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 name="connsiteX0" fmla="*/ 0 w 9081434"/>
              <a:gd name="connsiteY0" fmla="*/ 0 h 4308872"/>
              <a:gd name="connsiteX1" fmla="*/ 553141 w 9081434"/>
              <a:gd name="connsiteY1" fmla="*/ 0 h 4308872"/>
              <a:gd name="connsiteX2" fmla="*/ 1106283 w 9081434"/>
              <a:gd name="connsiteY2" fmla="*/ 0 h 4308872"/>
              <a:gd name="connsiteX3" fmla="*/ 2022682 w 9081434"/>
              <a:gd name="connsiteY3" fmla="*/ 0 h 4308872"/>
              <a:gd name="connsiteX4" fmla="*/ 2939082 w 9081434"/>
              <a:gd name="connsiteY4" fmla="*/ 0 h 4308872"/>
              <a:gd name="connsiteX5" fmla="*/ 3764667 w 9081434"/>
              <a:gd name="connsiteY5" fmla="*/ 0 h 4308872"/>
              <a:gd name="connsiteX6" fmla="*/ 4408623 w 9081434"/>
              <a:gd name="connsiteY6" fmla="*/ 0 h 4308872"/>
              <a:gd name="connsiteX7" fmla="*/ 5052580 w 9081434"/>
              <a:gd name="connsiteY7" fmla="*/ 0 h 4308872"/>
              <a:gd name="connsiteX8" fmla="*/ 6059792 w 9081434"/>
              <a:gd name="connsiteY8" fmla="*/ 0 h 4308872"/>
              <a:gd name="connsiteX9" fmla="*/ 6885378 w 9081434"/>
              <a:gd name="connsiteY9" fmla="*/ 0 h 4308872"/>
              <a:gd name="connsiteX10" fmla="*/ 7620148 w 9081434"/>
              <a:gd name="connsiteY10" fmla="*/ 0 h 4308872"/>
              <a:gd name="connsiteX11" fmla="*/ 8354919 w 9081434"/>
              <a:gd name="connsiteY11" fmla="*/ 0 h 4308872"/>
              <a:gd name="connsiteX12" fmla="*/ 9081434 w 9081434"/>
              <a:gd name="connsiteY12" fmla="*/ 0 h 4308872"/>
              <a:gd name="connsiteX13" fmla="*/ 9081434 w 9081434"/>
              <a:gd name="connsiteY13" fmla="*/ 572463 h 4308872"/>
              <a:gd name="connsiteX14" fmla="*/ 9081434 w 9081434"/>
              <a:gd name="connsiteY14" fmla="*/ 1231106 h 4308872"/>
              <a:gd name="connsiteX15" fmla="*/ 9081434 w 9081434"/>
              <a:gd name="connsiteY15" fmla="*/ 1717393 h 4308872"/>
              <a:gd name="connsiteX16" fmla="*/ 9081434 w 9081434"/>
              <a:gd name="connsiteY16" fmla="*/ 2203680 h 4308872"/>
              <a:gd name="connsiteX17" fmla="*/ 9081434 w 9081434"/>
              <a:gd name="connsiteY17" fmla="*/ 2776145 h 4308872"/>
              <a:gd name="connsiteX18" fmla="*/ 9081434 w 9081434"/>
              <a:gd name="connsiteY18" fmla="*/ 3477875 h 4308872"/>
              <a:gd name="connsiteX19" fmla="*/ 9081434 w 9081434"/>
              <a:gd name="connsiteY19" fmla="*/ 4308872 h 4308872"/>
              <a:gd name="connsiteX20" fmla="*/ 8528292 w 9081434"/>
              <a:gd name="connsiteY20" fmla="*/ 4308872 h 4308872"/>
              <a:gd name="connsiteX21" fmla="*/ 7975150 w 9081434"/>
              <a:gd name="connsiteY21" fmla="*/ 4308872 h 4308872"/>
              <a:gd name="connsiteX22" fmla="*/ 7331194 w 9081434"/>
              <a:gd name="connsiteY22" fmla="*/ 4308872 h 4308872"/>
              <a:gd name="connsiteX23" fmla="*/ 6414794 w 9081434"/>
              <a:gd name="connsiteY23" fmla="*/ 4308872 h 4308872"/>
              <a:gd name="connsiteX24" fmla="*/ 5770838 w 9081434"/>
              <a:gd name="connsiteY24" fmla="*/ 4308872 h 4308872"/>
              <a:gd name="connsiteX25" fmla="*/ 4945253 w 9081434"/>
              <a:gd name="connsiteY25" fmla="*/ 4308872 h 4308872"/>
              <a:gd name="connsiteX26" fmla="*/ 4301297 w 9081434"/>
              <a:gd name="connsiteY26" fmla="*/ 4308872 h 4308872"/>
              <a:gd name="connsiteX27" fmla="*/ 3475711 w 9081434"/>
              <a:gd name="connsiteY27" fmla="*/ 4308872 h 4308872"/>
              <a:gd name="connsiteX28" fmla="*/ 2740942 w 9081434"/>
              <a:gd name="connsiteY28" fmla="*/ 4308872 h 4308872"/>
              <a:gd name="connsiteX29" fmla="*/ 2006171 w 9081434"/>
              <a:gd name="connsiteY29" fmla="*/ 4308872 h 4308872"/>
              <a:gd name="connsiteX30" fmla="*/ 998957 w 9081434"/>
              <a:gd name="connsiteY30" fmla="*/ 4308872 h 4308872"/>
              <a:gd name="connsiteX31" fmla="*/ 0 w 9081434"/>
              <a:gd name="connsiteY31" fmla="*/ 4308872 h 4308872"/>
              <a:gd name="connsiteX32" fmla="*/ 0 w 9081434"/>
              <a:gd name="connsiteY32" fmla="*/ 3822585 h 4308872"/>
              <a:gd name="connsiteX33" fmla="*/ 0 w 9081434"/>
              <a:gd name="connsiteY33" fmla="*/ 3293209 h 4308872"/>
              <a:gd name="connsiteX34" fmla="*/ 0 w 9081434"/>
              <a:gd name="connsiteY34" fmla="*/ 2591479 h 4308872"/>
              <a:gd name="connsiteX35" fmla="*/ 0 w 9081434"/>
              <a:gd name="connsiteY35" fmla="*/ 2019014 h 4308872"/>
              <a:gd name="connsiteX36" fmla="*/ 0 w 9081434"/>
              <a:gd name="connsiteY36" fmla="*/ 1489638 h 4308872"/>
              <a:gd name="connsiteX37" fmla="*/ 0 w 9081434"/>
              <a:gd name="connsiteY37" fmla="*/ 787908 h 4308872"/>
              <a:gd name="connsiteX38" fmla="*/ 0 w 9081434"/>
              <a:gd name="connsiteY38" fmla="*/ 0 h 4308872"/>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81434" h="4308872" fill="none" extrusionOk="0">
                <a:moveTo>
                  <a:pt x="0" y="0"/>
                </a:moveTo>
                <a:cubicBezTo>
                  <a:pt x="515936" y="352"/>
                  <a:pt x="615382" y="57020"/>
                  <a:pt x="1007213" y="0"/>
                </a:cubicBezTo>
                <a:cubicBezTo>
                  <a:pt x="1313631" y="28349"/>
                  <a:pt x="1708186" y="-56030"/>
                  <a:pt x="1923612" y="0"/>
                </a:cubicBezTo>
                <a:cubicBezTo>
                  <a:pt x="2163480" y="30629"/>
                  <a:pt x="2273702" y="-7486"/>
                  <a:pt x="2476754" y="0"/>
                </a:cubicBezTo>
                <a:cubicBezTo>
                  <a:pt x="2668197" y="6300"/>
                  <a:pt x="2993646" y="86335"/>
                  <a:pt x="3211525" y="0"/>
                </a:cubicBezTo>
                <a:cubicBezTo>
                  <a:pt x="3440987" y="-23918"/>
                  <a:pt x="3507502" y="-25146"/>
                  <a:pt x="3764667" y="0"/>
                </a:cubicBezTo>
                <a:cubicBezTo>
                  <a:pt x="4010283" y="56305"/>
                  <a:pt x="4430865" y="-51769"/>
                  <a:pt x="4590252" y="0"/>
                </a:cubicBezTo>
                <a:cubicBezTo>
                  <a:pt x="4853332" y="-76577"/>
                  <a:pt x="5100663" y="95187"/>
                  <a:pt x="5325022" y="0"/>
                </a:cubicBezTo>
                <a:cubicBezTo>
                  <a:pt x="5617689" y="37835"/>
                  <a:pt x="5790021" y="-59056"/>
                  <a:pt x="5968978" y="0"/>
                </a:cubicBezTo>
                <a:cubicBezTo>
                  <a:pt x="6137508" y="24523"/>
                  <a:pt x="6303287" y="-29034"/>
                  <a:pt x="6522120" y="0"/>
                </a:cubicBezTo>
                <a:cubicBezTo>
                  <a:pt x="6723898" y="30735"/>
                  <a:pt x="7285523" y="-47948"/>
                  <a:pt x="7438519" y="0"/>
                </a:cubicBezTo>
                <a:cubicBezTo>
                  <a:pt x="7566145" y="-124363"/>
                  <a:pt x="8142874" y="7675"/>
                  <a:pt x="9081434" y="0"/>
                </a:cubicBezTo>
                <a:cubicBezTo>
                  <a:pt x="9097294" y="69643"/>
                  <a:pt x="9058767" y="345809"/>
                  <a:pt x="9081434" y="572463"/>
                </a:cubicBezTo>
                <a:cubicBezTo>
                  <a:pt x="9066567" y="837565"/>
                  <a:pt x="9066251" y="927085"/>
                  <a:pt x="9081434" y="1058751"/>
                </a:cubicBezTo>
                <a:cubicBezTo>
                  <a:pt x="9096582" y="1180931"/>
                  <a:pt x="9078525" y="1471826"/>
                  <a:pt x="9081434" y="1674304"/>
                </a:cubicBezTo>
                <a:cubicBezTo>
                  <a:pt x="9048947" y="1899161"/>
                  <a:pt x="9110054" y="2034206"/>
                  <a:pt x="9081434" y="2160592"/>
                </a:cubicBezTo>
                <a:cubicBezTo>
                  <a:pt x="9030010" y="2306678"/>
                  <a:pt x="9004404" y="2626817"/>
                  <a:pt x="9081434" y="2776145"/>
                </a:cubicBezTo>
                <a:cubicBezTo>
                  <a:pt x="9060412" y="2949853"/>
                  <a:pt x="9050480" y="3134572"/>
                  <a:pt x="9081434" y="3262431"/>
                </a:cubicBezTo>
                <a:cubicBezTo>
                  <a:pt x="9118506" y="3523941"/>
                  <a:pt x="9176616" y="3951034"/>
                  <a:pt x="9081434" y="4308872"/>
                </a:cubicBezTo>
                <a:cubicBezTo>
                  <a:pt x="8872992" y="4336416"/>
                  <a:pt x="8586004" y="4363363"/>
                  <a:pt x="8165035" y="4308872"/>
                </a:cubicBezTo>
                <a:cubicBezTo>
                  <a:pt x="7907928" y="4253591"/>
                  <a:pt x="7466645" y="4321809"/>
                  <a:pt x="7248635" y="4308872"/>
                </a:cubicBezTo>
                <a:cubicBezTo>
                  <a:pt x="6890807" y="4385959"/>
                  <a:pt x="6597764" y="4272941"/>
                  <a:pt x="6423050" y="4308872"/>
                </a:cubicBezTo>
                <a:cubicBezTo>
                  <a:pt x="6242343" y="4325975"/>
                  <a:pt x="6056601" y="4331694"/>
                  <a:pt x="5779094" y="4308872"/>
                </a:cubicBezTo>
                <a:cubicBezTo>
                  <a:pt x="5572156" y="4316418"/>
                  <a:pt x="5245480" y="4331580"/>
                  <a:pt x="5135137" y="4308872"/>
                </a:cubicBezTo>
                <a:cubicBezTo>
                  <a:pt x="4975035" y="4253592"/>
                  <a:pt x="4441660" y="4243165"/>
                  <a:pt x="4309552" y="4308872"/>
                </a:cubicBezTo>
                <a:cubicBezTo>
                  <a:pt x="4066222" y="4373978"/>
                  <a:pt x="3671611" y="4323799"/>
                  <a:pt x="3393154" y="4308872"/>
                </a:cubicBezTo>
                <a:cubicBezTo>
                  <a:pt x="3022380" y="4281428"/>
                  <a:pt x="3076426" y="4319767"/>
                  <a:pt x="2840012" y="4308872"/>
                </a:cubicBezTo>
                <a:cubicBezTo>
                  <a:pt x="2608238" y="4299030"/>
                  <a:pt x="2553679" y="4312919"/>
                  <a:pt x="2286870" y="4308872"/>
                </a:cubicBezTo>
                <a:cubicBezTo>
                  <a:pt x="2096144" y="4315041"/>
                  <a:pt x="1564238" y="4352144"/>
                  <a:pt x="1279656" y="4308872"/>
                </a:cubicBezTo>
                <a:cubicBezTo>
                  <a:pt x="940449" y="4451209"/>
                  <a:pt x="418254" y="4298710"/>
                  <a:pt x="0" y="4308872"/>
                </a:cubicBezTo>
                <a:cubicBezTo>
                  <a:pt x="48029" y="4091138"/>
                  <a:pt x="-12249" y="3969943"/>
                  <a:pt x="0" y="3736408"/>
                </a:cubicBezTo>
                <a:cubicBezTo>
                  <a:pt x="-33254" y="3442969"/>
                  <a:pt x="14792" y="3340323"/>
                  <a:pt x="0" y="3250120"/>
                </a:cubicBezTo>
                <a:cubicBezTo>
                  <a:pt x="19125" y="3052371"/>
                  <a:pt x="10317" y="2819593"/>
                  <a:pt x="0" y="2548390"/>
                </a:cubicBezTo>
                <a:cubicBezTo>
                  <a:pt x="19760" y="2333721"/>
                  <a:pt x="-2946" y="2117786"/>
                  <a:pt x="0" y="1975926"/>
                </a:cubicBezTo>
                <a:cubicBezTo>
                  <a:pt x="71073" y="1860383"/>
                  <a:pt x="11" y="1684206"/>
                  <a:pt x="0" y="1403461"/>
                </a:cubicBezTo>
                <a:cubicBezTo>
                  <a:pt x="15191" y="1158336"/>
                  <a:pt x="64680" y="992299"/>
                  <a:pt x="0" y="830997"/>
                </a:cubicBezTo>
                <a:cubicBezTo>
                  <a:pt x="21982" y="661335"/>
                  <a:pt x="55985" y="181058"/>
                  <a:pt x="0" y="0"/>
                </a:cubicBezTo>
                <a:close/>
              </a:path>
              <a:path w="9081434" h="4308872" stroke="0" extrusionOk="0">
                <a:moveTo>
                  <a:pt x="0" y="0"/>
                </a:moveTo>
                <a:cubicBezTo>
                  <a:pt x="229395" y="8263"/>
                  <a:pt x="417420" y="-35686"/>
                  <a:pt x="553141" y="0"/>
                </a:cubicBezTo>
                <a:cubicBezTo>
                  <a:pt x="682392" y="1709"/>
                  <a:pt x="900435" y="17440"/>
                  <a:pt x="1106283" y="0"/>
                </a:cubicBezTo>
                <a:cubicBezTo>
                  <a:pt x="1369037" y="-63962"/>
                  <a:pt x="1715046" y="-109472"/>
                  <a:pt x="2022682" y="0"/>
                </a:cubicBezTo>
                <a:cubicBezTo>
                  <a:pt x="2356574" y="-538"/>
                  <a:pt x="2674611" y="16161"/>
                  <a:pt x="2939082" y="0"/>
                </a:cubicBezTo>
                <a:cubicBezTo>
                  <a:pt x="3251689" y="3314"/>
                  <a:pt x="3399442" y="18193"/>
                  <a:pt x="3764667" y="0"/>
                </a:cubicBezTo>
                <a:cubicBezTo>
                  <a:pt x="4104461" y="14481"/>
                  <a:pt x="4272169" y="43166"/>
                  <a:pt x="4408623" y="0"/>
                </a:cubicBezTo>
                <a:cubicBezTo>
                  <a:pt x="4603371" y="-29201"/>
                  <a:pt x="4765957" y="-7231"/>
                  <a:pt x="5052580" y="0"/>
                </a:cubicBezTo>
                <a:cubicBezTo>
                  <a:pt x="5331096" y="23427"/>
                  <a:pt x="5788626" y="-51141"/>
                  <a:pt x="6059792" y="0"/>
                </a:cubicBezTo>
                <a:cubicBezTo>
                  <a:pt x="6326515" y="102013"/>
                  <a:pt x="6547472" y="-32293"/>
                  <a:pt x="6885378" y="0"/>
                </a:cubicBezTo>
                <a:cubicBezTo>
                  <a:pt x="7244067" y="-39116"/>
                  <a:pt x="7375539" y="8438"/>
                  <a:pt x="7620148" y="0"/>
                </a:cubicBezTo>
                <a:cubicBezTo>
                  <a:pt x="7791468" y="-4698"/>
                  <a:pt x="8175227" y="53163"/>
                  <a:pt x="8354919" y="0"/>
                </a:cubicBezTo>
                <a:cubicBezTo>
                  <a:pt x="8615270" y="-3637"/>
                  <a:pt x="8865829" y="-60649"/>
                  <a:pt x="9081434" y="0"/>
                </a:cubicBezTo>
                <a:cubicBezTo>
                  <a:pt x="9076546" y="175585"/>
                  <a:pt x="9097941" y="274904"/>
                  <a:pt x="9081434" y="572463"/>
                </a:cubicBezTo>
                <a:cubicBezTo>
                  <a:pt x="9074707" y="762796"/>
                  <a:pt x="9043814" y="985461"/>
                  <a:pt x="9081434" y="1231106"/>
                </a:cubicBezTo>
                <a:cubicBezTo>
                  <a:pt x="9065399" y="1435496"/>
                  <a:pt x="9071203" y="1495615"/>
                  <a:pt x="9081434" y="1717393"/>
                </a:cubicBezTo>
                <a:cubicBezTo>
                  <a:pt x="9098175" y="1927840"/>
                  <a:pt x="9107359" y="2026828"/>
                  <a:pt x="9081434" y="2203680"/>
                </a:cubicBezTo>
                <a:cubicBezTo>
                  <a:pt x="9024119" y="2389239"/>
                  <a:pt x="9186937" y="2539546"/>
                  <a:pt x="9081434" y="2776145"/>
                </a:cubicBezTo>
                <a:cubicBezTo>
                  <a:pt x="9055319" y="2902089"/>
                  <a:pt x="9051547" y="3087037"/>
                  <a:pt x="9081434" y="3477875"/>
                </a:cubicBezTo>
                <a:cubicBezTo>
                  <a:pt x="9178003" y="3829350"/>
                  <a:pt x="9056096" y="3986287"/>
                  <a:pt x="9081434" y="4308872"/>
                </a:cubicBezTo>
                <a:cubicBezTo>
                  <a:pt x="8840800" y="4332066"/>
                  <a:pt x="8658675" y="4257206"/>
                  <a:pt x="8528292" y="4308872"/>
                </a:cubicBezTo>
                <a:cubicBezTo>
                  <a:pt x="8312860" y="4324675"/>
                  <a:pt x="8229699" y="4281793"/>
                  <a:pt x="7975150" y="4308872"/>
                </a:cubicBezTo>
                <a:cubicBezTo>
                  <a:pt x="7870258" y="4299502"/>
                  <a:pt x="7472805" y="4289685"/>
                  <a:pt x="7331194" y="4308872"/>
                </a:cubicBezTo>
                <a:cubicBezTo>
                  <a:pt x="7115634" y="4420032"/>
                  <a:pt x="6770169" y="4341407"/>
                  <a:pt x="6414794" y="4308872"/>
                </a:cubicBezTo>
                <a:cubicBezTo>
                  <a:pt x="6130582" y="4294322"/>
                  <a:pt x="6014555" y="4327680"/>
                  <a:pt x="5770838" y="4308872"/>
                </a:cubicBezTo>
                <a:cubicBezTo>
                  <a:pt x="5541461" y="4302888"/>
                  <a:pt x="5148712" y="4316756"/>
                  <a:pt x="4945253" y="4308872"/>
                </a:cubicBezTo>
                <a:cubicBezTo>
                  <a:pt x="4759351" y="4339715"/>
                  <a:pt x="4476651" y="4332531"/>
                  <a:pt x="4301297" y="4308872"/>
                </a:cubicBezTo>
                <a:cubicBezTo>
                  <a:pt x="4102985" y="4358160"/>
                  <a:pt x="3796388" y="4269334"/>
                  <a:pt x="3475711" y="4308872"/>
                </a:cubicBezTo>
                <a:cubicBezTo>
                  <a:pt x="3228063" y="4305577"/>
                  <a:pt x="3071627" y="4276963"/>
                  <a:pt x="2740942" y="4308872"/>
                </a:cubicBezTo>
                <a:cubicBezTo>
                  <a:pt x="2530194" y="4345179"/>
                  <a:pt x="2305771" y="4368654"/>
                  <a:pt x="2006171" y="4308872"/>
                </a:cubicBezTo>
                <a:cubicBezTo>
                  <a:pt x="1725468" y="4272871"/>
                  <a:pt x="1365182" y="4221022"/>
                  <a:pt x="998957" y="4308872"/>
                </a:cubicBezTo>
                <a:cubicBezTo>
                  <a:pt x="617816" y="4319349"/>
                  <a:pt x="421969" y="4385009"/>
                  <a:pt x="0" y="4308872"/>
                </a:cubicBezTo>
                <a:cubicBezTo>
                  <a:pt x="-1651" y="4153143"/>
                  <a:pt x="28218" y="4036578"/>
                  <a:pt x="0" y="3822585"/>
                </a:cubicBezTo>
                <a:cubicBezTo>
                  <a:pt x="-12928" y="3620657"/>
                  <a:pt x="-31586" y="3550865"/>
                  <a:pt x="0" y="3293209"/>
                </a:cubicBezTo>
                <a:cubicBezTo>
                  <a:pt x="54841" y="3025779"/>
                  <a:pt x="-15785" y="2785285"/>
                  <a:pt x="0" y="2591479"/>
                </a:cubicBezTo>
                <a:cubicBezTo>
                  <a:pt x="18409" y="2403154"/>
                  <a:pt x="-6279" y="2311688"/>
                  <a:pt x="0" y="2019014"/>
                </a:cubicBezTo>
                <a:cubicBezTo>
                  <a:pt x="2781" y="1730230"/>
                  <a:pt x="9671" y="1665081"/>
                  <a:pt x="0" y="1489638"/>
                </a:cubicBezTo>
                <a:cubicBezTo>
                  <a:pt x="-2406" y="1333716"/>
                  <a:pt x="32509" y="936149"/>
                  <a:pt x="0" y="787908"/>
                </a:cubicBezTo>
                <a:cubicBezTo>
                  <a:pt x="18279" y="635030"/>
                  <a:pt x="48028" y="397486"/>
                  <a:pt x="0" y="0"/>
                </a:cubicBezTo>
                <a:close/>
              </a:path>
              <a:path w="9081434" h="4308872" fill="none" stroke="0" extrusionOk="0">
                <a:moveTo>
                  <a:pt x="0" y="0"/>
                </a:moveTo>
                <a:cubicBezTo>
                  <a:pt x="465935" y="-36706"/>
                  <a:pt x="620769" y="-4250"/>
                  <a:pt x="1007213" y="0"/>
                </a:cubicBezTo>
                <a:cubicBezTo>
                  <a:pt x="1344904" y="-54603"/>
                  <a:pt x="1679668" y="17787"/>
                  <a:pt x="1923612" y="0"/>
                </a:cubicBezTo>
                <a:cubicBezTo>
                  <a:pt x="2167409" y="5649"/>
                  <a:pt x="2292796" y="276"/>
                  <a:pt x="2476754" y="0"/>
                </a:cubicBezTo>
                <a:cubicBezTo>
                  <a:pt x="2675848" y="78643"/>
                  <a:pt x="2984705" y="-6020"/>
                  <a:pt x="3211525" y="0"/>
                </a:cubicBezTo>
                <a:cubicBezTo>
                  <a:pt x="3458706" y="-24147"/>
                  <a:pt x="3525633" y="-14611"/>
                  <a:pt x="3764667" y="0"/>
                </a:cubicBezTo>
                <a:cubicBezTo>
                  <a:pt x="3983507" y="30207"/>
                  <a:pt x="4434608" y="22825"/>
                  <a:pt x="4590252" y="0"/>
                </a:cubicBezTo>
                <a:cubicBezTo>
                  <a:pt x="4700431" y="-19364"/>
                  <a:pt x="5019418" y="-45597"/>
                  <a:pt x="5325022" y="0"/>
                </a:cubicBezTo>
                <a:cubicBezTo>
                  <a:pt x="5602078" y="-37549"/>
                  <a:pt x="5811795" y="12083"/>
                  <a:pt x="5968978" y="0"/>
                </a:cubicBezTo>
                <a:cubicBezTo>
                  <a:pt x="6109238" y="-13501"/>
                  <a:pt x="6379262" y="-38740"/>
                  <a:pt x="6522120" y="0"/>
                </a:cubicBezTo>
                <a:cubicBezTo>
                  <a:pt x="6706742" y="-55815"/>
                  <a:pt x="7177957" y="-25048"/>
                  <a:pt x="7438519" y="0"/>
                </a:cubicBezTo>
                <a:cubicBezTo>
                  <a:pt x="7668530" y="41364"/>
                  <a:pt x="8442024" y="-13435"/>
                  <a:pt x="9081434" y="0"/>
                </a:cubicBezTo>
                <a:cubicBezTo>
                  <a:pt x="9122658" y="157368"/>
                  <a:pt x="9073699" y="257856"/>
                  <a:pt x="9081434" y="572463"/>
                </a:cubicBezTo>
                <a:cubicBezTo>
                  <a:pt x="9041109" y="838767"/>
                  <a:pt x="9042030" y="934944"/>
                  <a:pt x="9081434" y="1058751"/>
                </a:cubicBezTo>
                <a:cubicBezTo>
                  <a:pt x="9097480" y="1169165"/>
                  <a:pt x="9121034" y="1494731"/>
                  <a:pt x="9081434" y="1674304"/>
                </a:cubicBezTo>
                <a:cubicBezTo>
                  <a:pt x="9091729" y="1800681"/>
                  <a:pt x="9093594" y="2026560"/>
                  <a:pt x="9081434" y="2160592"/>
                </a:cubicBezTo>
                <a:cubicBezTo>
                  <a:pt x="9053179" y="2290357"/>
                  <a:pt x="9040106" y="2620537"/>
                  <a:pt x="9081434" y="2776145"/>
                </a:cubicBezTo>
                <a:cubicBezTo>
                  <a:pt x="9089415" y="2931906"/>
                  <a:pt x="9062297" y="3040594"/>
                  <a:pt x="9081434" y="3262431"/>
                </a:cubicBezTo>
                <a:cubicBezTo>
                  <a:pt x="9080261" y="3427119"/>
                  <a:pt x="8994034" y="3915434"/>
                  <a:pt x="9081434" y="4308872"/>
                </a:cubicBezTo>
                <a:cubicBezTo>
                  <a:pt x="8728689" y="4276871"/>
                  <a:pt x="8497521" y="4408925"/>
                  <a:pt x="8165035" y="4308872"/>
                </a:cubicBezTo>
                <a:cubicBezTo>
                  <a:pt x="7837441" y="4331500"/>
                  <a:pt x="7532424" y="4381756"/>
                  <a:pt x="7248635" y="4308872"/>
                </a:cubicBezTo>
                <a:cubicBezTo>
                  <a:pt x="6950147" y="4307511"/>
                  <a:pt x="6622118" y="4311271"/>
                  <a:pt x="6423050" y="4308872"/>
                </a:cubicBezTo>
                <a:cubicBezTo>
                  <a:pt x="6198352" y="4344154"/>
                  <a:pt x="6083757" y="4309146"/>
                  <a:pt x="5779094" y="4308872"/>
                </a:cubicBezTo>
                <a:cubicBezTo>
                  <a:pt x="5489920" y="4354019"/>
                  <a:pt x="5312647" y="4325078"/>
                  <a:pt x="5135137" y="4308872"/>
                </a:cubicBezTo>
                <a:cubicBezTo>
                  <a:pt x="5000254" y="4298772"/>
                  <a:pt x="4453571" y="4267358"/>
                  <a:pt x="4309552" y="4308872"/>
                </a:cubicBezTo>
                <a:cubicBezTo>
                  <a:pt x="4056672" y="4289783"/>
                  <a:pt x="3673136" y="4399463"/>
                  <a:pt x="3393154" y="4308872"/>
                </a:cubicBezTo>
                <a:cubicBezTo>
                  <a:pt x="3046501" y="4276156"/>
                  <a:pt x="3085972" y="4293134"/>
                  <a:pt x="2840012" y="4308872"/>
                </a:cubicBezTo>
                <a:cubicBezTo>
                  <a:pt x="2594733" y="4312122"/>
                  <a:pt x="2547858" y="4337518"/>
                  <a:pt x="2286870" y="4308872"/>
                </a:cubicBezTo>
                <a:cubicBezTo>
                  <a:pt x="2047447" y="4317965"/>
                  <a:pt x="1636632" y="4293166"/>
                  <a:pt x="1279656" y="4308872"/>
                </a:cubicBezTo>
                <a:cubicBezTo>
                  <a:pt x="961489" y="4345228"/>
                  <a:pt x="406497" y="4433776"/>
                  <a:pt x="0" y="4308872"/>
                </a:cubicBezTo>
                <a:cubicBezTo>
                  <a:pt x="32316" y="4061043"/>
                  <a:pt x="18623" y="3999019"/>
                  <a:pt x="0" y="3736408"/>
                </a:cubicBezTo>
                <a:cubicBezTo>
                  <a:pt x="-23650" y="3467512"/>
                  <a:pt x="-14826" y="3377586"/>
                  <a:pt x="0" y="3250120"/>
                </a:cubicBezTo>
                <a:cubicBezTo>
                  <a:pt x="44310" y="3168344"/>
                  <a:pt x="-69458" y="2768911"/>
                  <a:pt x="0" y="2548390"/>
                </a:cubicBezTo>
                <a:cubicBezTo>
                  <a:pt x="64348" y="2304957"/>
                  <a:pt x="-6614" y="2114937"/>
                  <a:pt x="0" y="1975926"/>
                </a:cubicBezTo>
                <a:cubicBezTo>
                  <a:pt x="-8396" y="1828208"/>
                  <a:pt x="-8466" y="1679562"/>
                  <a:pt x="0" y="1403461"/>
                </a:cubicBezTo>
                <a:cubicBezTo>
                  <a:pt x="34444" y="1117306"/>
                  <a:pt x="45230" y="959870"/>
                  <a:pt x="0" y="830997"/>
                </a:cubicBezTo>
                <a:cubicBezTo>
                  <a:pt x="-20633" y="718604"/>
                  <a:pt x="-11361" y="210357"/>
                  <a:pt x="0" y="0"/>
                </a:cubicBezTo>
                <a:close/>
              </a:path>
              <a:path w="9081434" h="4308872" fill="none" stroke="0" extrusionOk="0">
                <a:moveTo>
                  <a:pt x="0" y="0"/>
                </a:moveTo>
                <a:cubicBezTo>
                  <a:pt x="471099" y="-12794"/>
                  <a:pt x="625537" y="50321"/>
                  <a:pt x="1007213" y="0"/>
                </a:cubicBezTo>
                <a:cubicBezTo>
                  <a:pt x="1309958" y="-38057"/>
                  <a:pt x="1691331" y="-25500"/>
                  <a:pt x="1923612" y="0"/>
                </a:cubicBezTo>
                <a:cubicBezTo>
                  <a:pt x="2172657" y="12813"/>
                  <a:pt x="2267768" y="-9942"/>
                  <a:pt x="2476754" y="0"/>
                </a:cubicBezTo>
                <a:cubicBezTo>
                  <a:pt x="2666611" y="55255"/>
                  <a:pt x="2964527" y="2511"/>
                  <a:pt x="3211525" y="0"/>
                </a:cubicBezTo>
                <a:cubicBezTo>
                  <a:pt x="3460050" y="-28245"/>
                  <a:pt x="3524197" y="-35064"/>
                  <a:pt x="3764667" y="0"/>
                </a:cubicBezTo>
                <a:cubicBezTo>
                  <a:pt x="3981859" y="53878"/>
                  <a:pt x="4404583" y="-2775"/>
                  <a:pt x="4590252" y="0"/>
                </a:cubicBezTo>
                <a:cubicBezTo>
                  <a:pt x="4781857" y="-60686"/>
                  <a:pt x="5047877" y="18843"/>
                  <a:pt x="5325022" y="0"/>
                </a:cubicBezTo>
                <a:cubicBezTo>
                  <a:pt x="5592432" y="15570"/>
                  <a:pt x="5827429" y="-32330"/>
                  <a:pt x="5968978" y="0"/>
                </a:cubicBezTo>
                <a:cubicBezTo>
                  <a:pt x="6121251" y="28134"/>
                  <a:pt x="6342760" y="-68795"/>
                  <a:pt x="6522120" y="0"/>
                </a:cubicBezTo>
                <a:cubicBezTo>
                  <a:pt x="6704747" y="8293"/>
                  <a:pt x="7277614" y="-46387"/>
                  <a:pt x="7438519" y="0"/>
                </a:cubicBezTo>
                <a:cubicBezTo>
                  <a:pt x="7690863" y="3483"/>
                  <a:pt x="8355510" y="-53641"/>
                  <a:pt x="9081434" y="0"/>
                </a:cubicBezTo>
                <a:cubicBezTo>
                  <a:pt x="9122413" y="152308"/>
                  <a:pt x="9072996" y="310751"/>
                  <a:pt x="9081434" y="572463"/>
                </a:cubicBezTo>
                <a:cubicBezTo>
                  <a:pt x="9061013" y="837060"/>
                  <a:pt x="9051670" y="920552"/>
                  <a:pt x="9081434" y="1058751"/>
                </a:cubicBezTo>
                <a:cubicBezTo>
                  <a:pt x="9092738" y="1175531"/>
                  <a:pt x="9100234" y="1516302"/>
                  <a:pt x="9081434" y="1674304"/>
                </a:cubicBezTo>
                <a:cubicBezTo>
                  <a:pt x="9065108" y="1859458"/>
                  <a:pt x="9120947" y="2020546"/>
                  <a:pt x="9081434" y="2160592"/>
                </a:cubicBezTo>
                <a:cubicBezTo>
                  <a:pt x="9027841" y="2296974"/>
                  <a:pt x="9031421" y="2622028"/>
                  <a:pt x="9081434" y="2776145"/>
                </a:cubicBezTo>
                <a:cubicBezTo>
                  <a:pt x="9058386" y="2913249"/>
                  <a:pt x="9046942" y="3068766"/>
                  <a:pt x="9081434" y="3262431"/>
                </a:cubicBezTo>
                <a:cubicBezTo>
                  <a:pt x="9083127" y="3471650"/>
                  <a:pt x="9132993" y="3916559"/>
                  <a:pt x="9081434" y="4308872"/>
                </a:cubicBezTo>
                <a:cubicBezTo>
                  <a:pt x="8852974" y="4289938"/>
                  <a:pt x="8535265" y="4383939"/>
                  <a:pt x="8165035" y="4308872"/>
                </a:cubicBezTo>
                <a:cubicBezTo>
                  <a:pt x="7841721" y="4308017"/>
                  <a:pt x="7535633" y="4322898"/>
                  <a:pt x="7248635" y="4308872"/>
                </a:cubicBezTo>
                <a:cubicBezTo>
                  <a:pt x="6912975" y="4358050"/>
                  <a:pt x="6612690" y="4297249"/>
                  <a:pt x="6423050" y="4308872"/>
                </a:cubicBezTo>
                <a:cubicBezTo>
                  <a:pt x="6224124" y="4335142"/>
                  <a:pt x="6075591" y="4313727"/>
                  <a:pt x="5779094" y="4308872"/>
                </a:cubicBezTo>
                <a:cubicBezTo>
                  <a:pt x="5534246" y="4322286"/>
                  <a:pt x="5284863" y="4329474"/>
                  <a:pt x="5135137" y="4308872"/>
                </a:cubicBezTo>
                <a:cubicBezTo>
                  <a:pt x="5006951" y="4292799"/>
                  <a:pt x="4449060" y="4253934"/>
                  <a:pt x="4309552" y="4308872"/>
                </a:cubicBezTo>
                <a:cubicBezTo>
                  <a:pt x="4051219" y="4330362"/>
                  <a:pt x="3654513" y="4357581"/>
                  <a:pt x="3393154" y="4308872"/>
                </a:cubicBezTo>
                <a:cubicBezTo>
                  <a:pt x="3023546" y="4279305"/>
                  <a:pt x="3081891" y="4305311"/>
                  <a:pt x="2840012" y="4308872"/>
                </a:cubicBezTo>
                <a:cubicBezTo>
                  <a:pt x="2593564" y="4300669"/>
                  <a:pt x="2548614" y="4320670"/>
                  <a:pt x="2286870" y="4308872"/>
                </a:cubicBezTo>
                <a:cubicBezTo>
                  <a:pt x="2051471" y="4323360"/>
                  <a:pt x="1617581" y="4346739"/>
                  <a:pt x="1279656" y="4308872"/>
                </a:cubicBezTo>
                <a:cubicBezTo>
                  <a:pt x="952830" y="4392653"/>
                  <a:pt x="462177" y="4446768"/>
                  <a:pt x="0" y="4308872"/>
                </a:cubicBezTo>
                <a:cubicBezTo>
                  <a:pt x="42888" y="4079326"/>
                  <a:pt x="7565" y="3998855"/>
                  <a:pt x="0" y="3736408"/>
                </a:cubicBezTo>
                <a:cubicBezTo>
                  <a:pt x="-44539" y="3474226"/>
                  <a:pt x="-15091" y="3375661"/>
                  <a:pt x="0" y="3250120"/>
                </a:cubicBezTo>
                <a:cubicBezTo>
                  <a:pt x="44409" y="3115106"/>
                  <a:pt x="-56043" y="2840151"/>
                  <a:pt x="0" y="2548390"/>
                </a:cubicBezTo>
                <a:cubicBezTo>
                  <a:pt x="48437" y="2318658"/>
                  <a:pt x="-556" y="2092554"/>
                  <a:pt x="0" y="1975926"/>
                </a:cubicBezTo>
                <a:cubicBezTo>
                  <a:pt x="31355" y="1834291"/>
                  <a:pt x="29017" y="1679147"/>
                  <a:pt x="0" y="1403461"/>
                </a:cubicBezTo>
                <a:cubicBezTo>
                  <a:pt x="15804" y="1115263"/>
                  <a:pt x="56080" y="967893"/>
                  <a:pt x="0" y="830997"/>
                </a:cubicBezTo>
                <a:cubicBezTo>
                  <a:pt x="9037" y="696116"/>
                  <a:pt x="-1236" y="176973"/>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xmlns="" sd="3408520555">
                  <a:custGeom>
                    <a:avLst/>
                    <a:gdLst>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 name="connsiteX0" fmla="*/ 0 w 9081434"/>
                      <a:gd name="connsiteY0" fmla="*/ 0 h 4308872"/>
                      <a:gd name="connsiteX1" fmla="*/ 553141 w 9081434"/>
                      <a:gd name="connsiteY1" fmla="*/ 0 h 4308872"/>
                      <a:gd name="connsiteX2" fmla="*/ 1106283 w 9081434"/>
                      <a:gd name="connsiteY2" fmla="*/ 0 h 4308872"/>
                      <a:gd name="connsiteX3" fmla="*/ 2022682 w 9081434"/>
                      <a:gd name="connsiteY3" fmla="*/ 0 h 4308872"/>
                      <a:gd name="connsiteX4" fmla="*/ 2939082 w 9081434"/>
                      <a:gd name="connsiteY4" fmla="*/ 0 h 4308872"/>
                      <a:gd name="connsiteX5" fmla="*/ 3764667 w 9081434"/>
                      <a:gd name="connsiteY5" fmla="*/ 0 h 4308872"/>
                      <a:gd name="connsiteX6" fmla="*/ 4408623 w 9081434"/>
                      <a:gd name="connsiteY6" fmla="*/ 0 h 4308872"/>
                      <a:gd name="connsiteX7" fmla="*/ 5052580 w 9081434"/>
                      <a:gd name="connsiteY7" fmla="*/ 0 h 4308872"/>
                      <a:gd name="connsiteX8" fmla="*/ 6059792 w 9081434"/>
                      <a:gd name="connsiteY8" fmla="*/ 0 h 4308872"/>
                      <a:gd name="connsiteX9" fmla="*/ 6885378 w 9081434"/>
                      <a:gd name="connsiteY9" fmla="*/ 0 h 4308872"/>
                      <a:gd name="connsiteX10" fmla="*/ 7620148 w 9081434"/>
                      <a:gd name="connsiteY10" fmla="*/ 0 h 4308872"/>
                      <a:gd name="connsiteX11" fmla="*/ 8354919 w 9081434"/>
                      <a:gd name="connsiteY11" fmla="*/ 0 h 4308872"/>
                      <a:gd name="connsiteX12" fmla="*/ 9081434 w 9081434"/>
                      <a:gd name="connsiteY12" fmla="*/ 0 h 4308872"/>
                      <a:gd name="connsiteX13" fmla="*/ 9081434 w 9081434"/>
                      <a:gd name="connsiteY13" fmla="*/ 572463 h 4308872"/>
                      <a:gd name="connsiteX14" fmla="*/ 9081434 w 9081434"/>
                      <a:gd name="connsiteY14" fmla="*/ 1231106 h 4308872"/>
                      <a:gd name="connsiteX15" fmla="*/ 9081434 w 9081434"/>
                      <a:gd name="connsiteY15" fmla="*/ 1717393 h 4308872"/>
                      <a:gd name="connsiteX16" fmla="*/ 9081434 w 9081434"/>
                      <a:gd name="connsiteY16" fmla="*/ 2203680 h 4308872"/>
                      <a:gd name="connsiteX17" fmla="*/ 9081434 w 9081434"/>
                      <a:gd name="connsiteY17" fmla="*/ 2776145 h 4308872"/>
                      <a:gd name="connsiteX18" fmla="*/ 9081434 w 9081434"/>
                      <a:gd name="connsiteY18" fmla="*/ 3477875 h 4308872"/>
                      <a:gd name="connsiteX19" fmla="*/ 9081434 w 9081434"/>
                      <a:gd name="connsiteY19" fmla="*/ 4308872 h 4308872"/>
                      <a:gd name="connsiteX20" fmla="*/ 8528292 w 9081434"/>
                      <a:gd name="connsiteY20" fmla="*/ 4308872 h 4308872"/>
                      <a:gd name="connsiteX21" fmla="*/ 7975150 w 9081434"/>
                      <a:gd name="connsiteY21" fmla="*/ 4308872 h 4308872"/>
                      <a:gd name="connsiteX22" fmla="*/ 7331194 w 9081434"/>
                      <a:gd name="connsiteY22" fmla="*/ 4308872 h 4308872"/>
                      <a:gd name="connsiteX23" fmla="*/ 6414794 w 9081434"/>
                      <a:gd name="connsiteY23" fmla="*/ 4308872 h 4308872"/>
                      <a:gd name="connsiteX24" fmla="*/ 5770838 w 9081434"/>
                      <a:gd name="connsiteY24" fmla="*/ 4308872 h 4308872"/>
                      <a:gd name="connsiteX25" fmla="*/ 4945253 w 9081434"/>
                      <a:gd name="connsiteY25" fmla="*/ 4308872 h 4308872"/>
                      <a:gd name="connsiteX26" fmla="*/ 4301297 w 9081434"/>
                      <a:gd name="connsiteY26" fmla="*/ 4308872 h 4308872"/>
                      <a:gd name="connsiteX27" fmla="*/ 3475711 w 9081434"/>
                      <a:gd name="connsiteY27" fmla="*/ 4308872 h 4308872"/>
                      <a:gd name="connsiteX28" fmla="*/ 2740942 w 9081434"/>
                      <a:gd name="connsiteY28" fmla="*/ 4308872 h 4308872"/>
                      <a:gd name="connsiteX29" fmla="*/ 2006171 w 9081434"/>
                      <a:gd name="connsiteY29" fmla="*/ 4308872 h 4308872"/>
                      <a:gd name="connsiteX30" fmla="*/ 998957 w 9081434"/>
                      <a:gd name="connsiteY30" fmla="*/ 4308872 h 4308872"/>
                      <a:gd name="connsiteX31" fmla="*/ 0 w 9081434"/>
                      <a:gd name="connsiteY31" fmla="*/ 4308872 h 4308872"/>
                      <a:gd name="connsiteX32" fmla="*/ 0 w 9081434"/>
                      <a:gd name="connsiteY32" fmla="*/ 3822585 h 4308872"/>
                      <a:gd name="connsiteX33" fmla="*/ 0 w 9081434"/>
                      <a:gd name="connsiteY33" fmla="*/ 3293209 h 4308872"/>
                      <a:gd name="connsiteX34" fmla="*/ 0 w 9081434"/>
                      <a:gd name="connsiteY34" fmla="*/ 2591479 h 4308872"/>
                      <a:gd name="connsiteX35" fmla="*/ 0 w 9081434"/>
                      <a:gd name="connsiteY35" fmla="*/ 2019014 h 4308872"/>
                      <a:gd name="connsiteX36" fmla="*/ 0 w 9081434"/>
                      <a:gd name="connsiteY36" fmla="*/ 1489638 h 4308872"/>
                      <a:gd name="connsiteX37" fmla="*/ 0 w 9081434"/>
                      <a:gd name="connsiteY37" fmla="*/ 787908 h 4308872"/>
                      <a:gd name="connsiteX38" fmla="*/ 0 w 9081434"/>
                      <a:gd name="connsiteY38"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1434" h="4308872" fill="none" extrusionOk="0">
                        <a:moveTo>
                          <a:pt x="0" y="0"/>
                        </a:moveTo>
                        <a:cubicBezTo>
                          <a:pt x="478037" y="-9866"/>
                          <a:pt x="630039" y="51009"/>
                          <a:pt x="1007213" y="0"/>
                        </a:cubicBezTo>
                        <a:cubicBezTo>
                          <a:pt x="1337396" y="-20103"/>
                          <a:pt x="1703501" y="-48221"/>
                          <a:pt x="1923612" y="0"/>
                        </a:cubicBezTo>
                        <a:cubicBezTo>
                          <a:pt x="2163079" y="20324"/>
                          <a:pt x="2296362" y="-17810"/>
                          <a:pt x="2476754" y="0"/>
                        </a:cubicBezTo>
                        <a:cubicBezTo>
                          <a:pt x="2662503" y="11226"/>
                          <a:pt x="2973344" y="34879"/>
                          <a:pt x="3211525" y="0"/>
                        </a:cubicBezTo>
                        <a:cubicBezTo>
                          <a:pt x="3447441" y="-19105"/>
                          <a:pt x="3516406" y="-22418"/>
                          <a:pt x="3764667" y="0"/>
                        </a:cubicBezTo>
                        <a:cubicBezTo>
                          <a:pt x="4008108" y="37787"/>
                          <a:pt x="4425521" y="-23262"/>
                          <a:pt x="4590252" y="0"/>
                        </a:cubicBezTo>
                        <a:cubicBezTo>
                          <a:pt x="4812780" y="-50531"/>
                          <a:pt x="5061490" y="47505"/>
                          <a:pt x="5325022" y="0"/>
                        </a:cubicBezTo>
                        <a:cubicBezTo>
                          <a:pt x="5619855" y="29339"/>
                          <a:pt x="5803436" y="-20884"/>
                          <a:pt x="5968978" y="0"/>
                        </a:cubicBezTo>
                        <a:cubicBezTo>
                          <a:pt x="6135323" y="20157"/>
                          <a:pt x="6334007" y="-25189"/>
                          <a:pt x="6522120" y="0"/>
                        </a:cubicBezTo>
                        <a:cubicBezTo>
                          <a:pt x="6690870" y="24119"/>
                          <a:pt x="7280502" y="-43509"/>
                          <a:pt x="7438519" y="0"/>
                        </a:cubicBezTo>
                        <a:cubicBezTo>
                          <a:pt x="7579684" y="-95690"/>
                          <a:pt x="8235338" y="6954"/>
                          <a:pt x="9081434" y="0"/>
                        </a:cubicBezTo>
                        <a:cubicBezTo>
                          <a:pt x="9090979" y="116368"/>
                          <a:pt x="9083412" y="317696"/>
                          <a:pt x="9081434" y="572463"/>
                        </a:cubicBezTo>
                        <a:cubicBezTo>
                          <a:pt x="9065077" y="840282"/>
                          <a:pt x="9062616" y="934644"/>
                          <a:pt x="9081434" y="1058751"/>
                        </a:cubicBezTo>
                        <a:cubicBezTo>
                          <a:pt x="9100308" y="1176314"/>
                          <a:pt x="9109205" y="1500052"/>
                          <a:pt x="9081434" y="1674304"/>
                        </a:cubicBezTo>
                        <a:cubicBezTo>
                          <a:pt x="9046484" y="1873178"/>
                          <a:pt x="9106564" y="2031315"/>
                          <a:pt x="9081434" y="2160592"/>
                        </a:cubicBezTo>
                        <a:cubicBezTo>
                          <a:pt x="9050217" y="2307155"/>
                          <a:pt x="9039491" y="2627348"/>
                          <a:pt x="9081434" y="2776145"/>
                        </a:cubicBezTo>
                        <a:cubicBezTo>
                          <a:pt x="9082361" y="2935555"/>
                          <a:pt x="9054614" y="3105330"/>
                          <a:pt x="9081434" y="3262431"/>
                        </a:cubicBezTo>
                        <a:cubicBezTo>
                          <a:pt x="9110853" y="3488786"/>
                          <a:pt x="9111771" y="3948022"/>
                          <a:pt x="9081434" y="4308872"/>
                        </a:cubicBezTo>
                        <a:cubicBezTo>
                          <a:pt x="8840889" y="4330728"/>
                          <a:pt x="8523063" y="4343832"/>
                          <a:pt x="8165035" y="4308872"/>
                        </a:cubicBezTo>
                        <a:cubicBezTo>
                          <a:pt x="7847850" y="4275821"/>
                          <a:pt x="7535375" y="4313174"/>
                          <a:pt x="7248635" y="4308872"/>
                        </a:cubicBezTo>
                        <a:cubicBezTo>
                          <a:pt x="6912937" y="4353148"/>
                          <a:pt x="6630801" y="4276968"/>
                          <a:pt x="6423050" y="4308872"/>
                        </a:cubicBezTo>
                        <a:cubicBezTo>
                          <a:pt x="6233822" y="4328274"/>
                          <a:pt x="6045278" y="4306962"/>
                          <a:pt x="5779094" y="4308872"/>
                        </a:cubicBezTo>
                        <a:cubicBezTo>
                          <a:pt x="5552653" y="4319442"/>
                          <a:pt x="5259577" y="4326480"/>
                          <a:pt x="5135137" y="4308872"/>
                        </a:cubicBezTo>
                        <a:cubicBezTo>
                          <a:pt x="4981446" y="4289846"/>
                          <a:pt x="4461261" y="4265335"/>
                          <a:pt x="4309552" y="4308872"/>
                        </a:cubicBezTo>
                        <a:cubicBezTo>
                          <a:pt x="4074402" y="4369976"/>
                          <a:pt x="3715598" y="4330243"/>
                          <a:pt x="3393154" y="4308872"/>
                        </a:cubicBezTo>
                        <a:cubicBezTo>
                          <a:pt x="3033149" y="4282446"/>
                          <a:pt x="3080956" y="4313992"/>
                          <a:pt x="2840012" y="4308872"/>
                        </a:cubicBezTo>
                        <a:cubicBezTo>
                          <a:pt x="2599194" y="4306430"/>
                          <a:pt x="2550096" y="4319375"/>
                          <a:pt x="2286870" y="4308872"/>
                        </a:cubicBezTo>
                        <a:cubicBezTo>
                          <a:pt x="2051797" y="4303200"/>
                          <a:pt x="1587196" y="4319808"/>
                          <a:pt x="1279656" y="4308872"/>
                        </a:cubicBezTo>
                        <a:cubicBezTo>
                          <a:pt x="942263" y="4411459"/>
                          <a:pt x="478352" y="4333774"/>
                          <a:pt x="0" y="4308872"/>
                        </a:cubicBezTo>
                        <a:cubicBezTo>
                          <a:pt x="40280" y="4086464"/>
                          <a:pt x="3200" y="3981858"/>
                          <a:pt x="0" y="3736408"/>
                        </a:cubicBezTo>
                        <a:cubicBezTo>
                          <a:pt x="-24575" y="3464640"/>
                          <a:pt x="2393" y="3360334"/>
                          <a:pt x="0" y="3250120"/>
                        </a:cubicBezTo>
                        <a:cubicBezTo>
                          <a:pt x="14509" y="3074923"/>
                          <a:pt x="-17009" y="2800358"/>
                          <a:pt x="0" y="2548390"/>
                        </a:cubicBezTo>
                        <a:cubicBezTo>
                          <a:pt x="30001" y="2324615"/>
                          <a:pt x="-8650" y="2107058"/>
                          <a:pt x="0" y="1975926"/>
                        </a:cubicBezTo>
                        <a:cubicBezTo>
                          <a:pt x="55252" y="1858316"/>
                          <a:pt x="-16602" y="1685622"/>
                          <a:pt x="0" y="1403461"/>
                        </a:cubicBezTo>
                        <a:cubicBezTo>
                          <a:pt x="20876" y="1143221"/>
                          <a:pt x="40664" y="967874"/>
                          <a:pt x="0" y="830997"/>
                        </a:cubicBezTo>
                        <a:cubicBezTo>
                          <a:pt x="3767" y="682720"/>
                          <a:pt x="24548" y="194016"/>
                          <a:pt x="0" y="0"/>
                        </a:cubicBezTo>
                        <a:close/>
                      </a:path>
                      <a:path w="9081434" h="4308872" stroke="0" extrusionOk="0">
                        <a:moveTo>
                          <a:pt x="0" y="0"/>
                        </a:moveTo>
                        <a:cubicBezTo>
                          <a:pt x="263325" y="-2413"/>
                          <a:pt x="412396" y="-29302"/>
                          <a:pt x="553141" y="0"/>
                        </a:cubicBezTo>
                        <a:cubicBezTo>
                          <a:pt x="698255" y="12793"/>
                          <a:pt x="866944" y="16883"/>
                          <a:pt x="1106283" y="0"/>
                        </a:cubicBezTo>
                        <a:cubicBezTo>
                          <a:pt x="1372432" y="-30558"/>
                          <a:pt x="1720575" y="-74557"/>
                          <a:pt x="2022682" y="0"/>
                        </a:cubicBezTo>
                        <a:cubicBezTo>
                          <a:pt x="2323301" y="4567"/>
                          <a:pt x="2660622" y="-21016"/>
                          <a:pt x="2939082" y="0"/>
                        </a:cubicBezTo>
                        <a:cubicBezTo>
                          <a:pt x="3227872" y="21596"/>
                          <a:pt x="3387923" y="4119"/>
                          <a:pt x="3764667" y="0"/>
                        </a:cubicBezTo>
                        <a:cubicBezTo>
                          <a:pt x="4128752" y="12628"/>
                          <a:pt x="4278271" y="12643"/>
                          <a:pt x="4408623" y="0"/>
                        </a:cubicBezTo>
                        <a:cubicBezTo>
                          <a:pt x="4581396" y="-21701"/>
                          <a:pt x="4770706" y="-2812"/>
                          <a:pt x="5052580" y="0"/>
                        </a:cubicBezTo>
                        <a:cubicBezTo>
                          <a:pt x="5323758" y="3038"/>
                          <a:pt x="5794881" y="-33843"/>
                          <a:pt x="6059792" y="0"/>
                        </a:cubicBezTo>
                        <a:cubicBezTo>
                          <a:pt x="6323148" y="56300"/>
                          <a:pt x="6513756" y="1468"/>
                          <a:pt x="6885378" y="0"/>
                        </a:cubicBezTo>
                        <a:cubicBezTo>
                          <a:pt x="7259670" y="-17346"/>
                          <a:pt x="7395204" y="14709"/>
                          <a:pt x="7620148" y="0"/>
                        </a:cubicBezTo>
                        <a:cubicBezTo>
                          <a:pt x="7795709" y="-8306"/>
                          <a:pt x="8173865" y="36822"/>
                          <a:pt x="8354919" y="0"/>
                        </a:cubicBezTo>
                        <a:cubicBezTo>
                          <a:pt x="8558250" y="-173"/>
                          <a:pt x="8850724" y="-32481"/>
                          <a:pt x="9081434" y="0"/>
                        </a:cubicBezTo>
                        <a:cubicBezTo>
                          <a:pt x="9101759" y="159856"/>
                          <a:pt x="9097514" y="287318"/>
                          <a:pt x="9081434" y="572463"/>
                        </a:cubicBezTo>
                        <a:cubicBezTo>
                          <a:pt x="9071103" y="790316"/>
                          <a:pt x="9056917" y="998172"/>
                          <a:pt x="9081434" y="1231106"/>
                        </a:cubicBezTo>
                        <a:cubicBezTo>
                          <a:pt x="9074314" y="1435839"/>
                          <a:pt x="9078076" y="1490573"/>
                          <a:pt x="9081434" y="1717393"/>
                        </a:cubicBezTo>
                        <a:cubicBezTo>
                          <a:pt x="9090284" y="1937010"/>
                          <a:pt x="9101167" y="2047052"/>
                          <a:pt x="9081434" y="2203680"/>
                        </a:cubicBezTo>
                        <a:cubicBezTo>
                          <a:pt x="9033576" y="2381335"/>
                          <a:pt x="9146728" y="2570302"/>
                          <a:pt x="9081434" y="2776145"/>
                        </a:cubicBezTo>
                        <a:cubicBezTo>
                          <a:pt x="9052102" y="2941649"/>
                          <a:pt x="9054778" y="3106564"/>
                          <a:pt x="9081434" y="3477875"/>
                        </a:cubicBezTo>
                        <a:cubicBezTo>
                          <a:pt x="9143300" y="3827959"/>
                          <a:pt x="9053716" y="3990900"/>
                          <a:pt x="9081434" y="4308872"/>
                        </a:cubicBezTo>
                        <a:cubicBezTo>
                          <a:pt x="8838013" y="4323063"/>
                          <a:pt x="8656597" y="4285046"/>
                          <a:pt x="8528292" y="4308872"/>
                        </a:cubicBezTo>
                        <a:cubicBezTo>
                          <a:pt x="8322466" y="4309871"/>
                          <a:pt x="8243011" y="4291122"/>
                          <a:pt x="7975150" y="4308872"/>
                        </a:cubicBezTo>
                        <a:cubicBezTo>
                          <a:pt x="7870735" y="4303796"/>
                          <a:pt x="7501484" y="4317790"/>
                          <a:pt x="7331194" y="4308872"/>
                        </a:cubicBezTo>
                        <a:cubicBezTo>
                          <a:pt x="7101752" y="4343539"/>
                          <a:pt x="6726571" y="4314611"/>
                          <a:pt x="6414794" y="4308872"/>
                        </a:cubicBezTo>
                        <a:cubicBezTo>
                          <a:pt x="6125445" y="4297509"/>
                          <a:pt x="6000342" y="4314031"/>
                          <a:pt x="5770838" y="4308872"/>
                        </a:cubicBezTo>
                        <a:cubicBezTo>
                          <a:pt x="5523941" y="4317688"/>
                          <a:pt x="5151046" y="4272572"/>
                          <a:pt x="4945253" y="4308872"/>
                        </a:cubicBezTo>
                        <a:cubicBezTo>
                          <a:pt x="4735947" y="4318623"/>
                          <a:pt x="4486754" y="4288835"/>
                          <a:pt x="4301297" y="4308872"/>
                        </a:cubicBezTo>
                        <a:cubicBezTo>
                          <a:pt x="4094183" y="4310429"/>
                          <a:pt x="3760001" y="4314623"/>
                          <a:pt x="3475711" y="4308872"/>
                        </a:cubicBezTo>
                        <a:cubicBezTo>
                          <a:pt x="3240696" y="4330694"/>
                          <a:pt x="3039230" y="4297605"/>
                          <a:pt x="2740942" y="4308872"/>
                        </a:cubicBezTo>
                        <a:cubicBezTo>
                          <a:pt x="2508096" y="4312539"/>
                          <a:pt x="2260670" y="4344558"/>
                          <a:pt x="2006171" y="4308872"/>
                        </a:cubicBezTo>
                        <a:cubicBezTo>
                          <a:pt x="1730352" y="4285882"/>
                          <a:pt x="1400150" y="4233314"/>
                          <a:pt x="998957" y="4308872"/>
                        </a:cubicBezTo>
                        <a:cubicBezTo>
                          <a:pt x="615952" y="4314280"/>
                          <a:pt x="403289" y="4360578"/>
                          <a:pt x="0" y="4308872"/>
                        </a:cubicBezTo>
                        <a:cubicBezTo>
                          <a:pt x="8485" y="4157587"/>
                          <a:pt x="8095" y="4048075"/>
                          <a:pt x="0" y="3822585"/>
                        </a:cubicBezTo>
                        <a:cubicBezTo>
                          <a:pt x="-20455" y="3613408"/>
                          <a:pt x="-23799" y="3541726"/>
                          <a:pt x="0" y="3293209"/>
                        </a:cubicBezTo>
                        <a:cubicBezTo>
                          <a:pt x="33799" y="2997897"/>
                          <a:pt x="-17668" y="2777419"/>
                          <a:pt x="0" y="2591479"/>
                        </a:cubicBezTo>
                        <a:cubicBezTo>
                          <a:pt x="31596" y="2415475"/>
                          <a:pt x="-5178" y="2301001"/>
                          <a:pt x="0" y="2019014"/>
                        </a:cubicBezTo>
                        <a:cubicBezTo>
                          <a:pt x="9888" y="1720915"/>
                          <a:pt x="4139" y="1667679"/>
                          <a:pt x="0" y="1489638"/>
                        </a:cubicBezTo>
                        <a:cubicBezTo>
                          <a:pt x="-1747" y="1329487"/>
                          <a:pt x="12396" y="919318"/>
                          <a:pt x="0" y="787908"/>
                        </a:cubicBezTo>
                        <a:cubicBezTo>
                          <a:pt x="-33536" y="617264"/>
                          <a:pt x="35808" y="397505"/>
                          <a:pt x="0" y="0"/>
                        </a:cubicBezTo>
                        <a:close/>
                      </a:path>
                      <a:path w="9081434" h="4308872" fill="none" stroke="0" extrusionOk="0">
                        <a:moveTo>
                          <a:pt x="0" y="0"/>
                        </a:moveTo>
                        <a:cubicBezTo>
                          <a:pt x="411053" y="-32070"/>
                          <a:pt x="656947" y="32690"/>
                          <a:pt x="1007213" y="0"/>
                        </a:cubicBezTo>
                        <a:cubicBezTo>
                          <a:pt x="1337741" y="-39118"/>
                          <a:pt x="1674921" y="1292"/>
                          <a:pt x="1923612" y="0"/>
                        </a:cubicBezTo>
                        <a:cubicBezTo>
                          <a:pt x="2169979" y="10688"/>
                          <a:pt x="2287624" y="-16265"/>
                          <a:pt x="2476754" y="0"/>
                        </a:cubicBezTo>
                        <a:cubicBezTo>
                          <a:pt x="2653451" y="31400"/>
                          <a:pt x="2957279" y="-13003"/>
                          <a:pt x="3211525" y="0"/>
                        </a:cubicBezTo>
                        <a:cubicBezTo>
                          <a:pt x="3470772" y="-18330"/>
                          <a:pt x="3524431" y="-22185"/>
                          <a:pt x="3764667" y="0"/>
                        </a:cubicBezTo>
                        <a:cubicBezTo>
                          <a:pt x="3993683" y="27897"/>
                          <a:pt x="4412217" y="23797"/>
                          <a:pt x="4590252" y="0"/>
                        </a:cubicBezTo>
                        <a:cubicBezTo>
                          <a:pt x="4755711" y="-20753"/>
                          <a:pt x="4997572" y="-52572"/>
                          <a:pt x="5325022" y="0"/>
                        </a:cubicBezTo>
                        <a:cubicBezTo>
                          <a:pt x="5610663" y="-8631"/>
                          <a:pt x="5821349" y="-20300"/>
                          <a:pt x="5968978" y="0"/>
                        </a:cubicBezTo>
                        <a:cubicBezTo>
                          <a:pt x="6118917" y="20351"/>
                          <a:pt x="6374880" y="-37860"/>
                          <a:pt x="6522120" y="0"/>
                        </a:cubicBezTo>
                        <a:cubicBezTo>
                          <a:pt x="6692790" y="-2238"/>
                          <a:pt x="7217472" y="-41467"/>
                          <a:pt x="7438519" y="0"/>
                        </a:cubicBezTo>
                        <a:cubicBezTo>
                          <a:pt x="7643366" y="24036"/>
                          <a:pt x="8392108" y="-37274"/>
                          <a:pt x="9081434" y="0"/>
                        </a:cubicBezTo>
                        <a:cubicBezTo>
                          <a:pt x="9113761" y="163976"/>
                          <a:pt x="9071484" y="274893"/>
                          <a:pt x="9081434" y="572463"/>
                        </a:cubicBezTo>
                        <a:cubicBezTo>
                          <a:pt x="9042876" y="835510"/>
                          <a:pt x="9048697" y="942656"/>
                          <a:pt x="9081434" y="1058751"/>
                        </a:cubicBezTo>
                        <a:cubicBezTo>
                          <a:pt x="9093840" y="1165383"/>
                          <a:pt x="9117288" y="1513877"/>
                          <a:pt x="9081434" y="1674304"/>
                        </a:cubicBezTo>
                        <a:cubicBezTo>
                          <a:pt x="9065452" y="1822605"/>
                          <a:pt x="9105139" y="1998222"/>
                          <a:pt x="9081434" y="2160592"/>
                        </a:cubicBezTo>
                        <a:cubicBezTo>
                          <a:pt x="9051612" y="2295820"/>
                          <a:pt x="9054541" y="2621709"/>
                          <a:pt x="9081434" y="2776145"/>
                        </a:cubicBezTo>
                        <a:cubicBezTo>
                          <a:pt x="9093042" y="2918830"/>
                          <a:pt x="9057500" y="3060925"/>
                          <a:pt x="9081434" y="3262431"/>
                        </a:cubicBezTo>
                        <a:cubicBezTo>
                          <a:pt x="9062234" y="3428876"/>
                          <a:pt x="9078389" y="3917250"/>
                          <a:pt x="9081434" y="4308872"/>
                        </a:cubicBezTo>
                        <a:cubicBezTo>
                          <a:pt x="8792751" y="4257300"/>
                          <a:pt x="8511741" y="4381096"/>
                          <a:pt x="8165035" y="4308872"/>
                        </a:cubicBezTo>
                        <a:cubicBezTo>
                          <a:pt x="7824367" y="4321924"/>
                          <a:pt x="7553428" y="4324537"/>
                          <a:pt x="7248635" y="4308872"/>
                        </a:cubicBezTo>
                        <a:cubicBezTo>
                          <a:pt x="6944380" y="4329457"/>
                          <a:pt x="6624776" y="4307507"/>
                          <a:pt x="6423050" y="4308872"/>
                        </a:cubicBezTo>
                        <a:cubicBezTo>
                          <a:pt x="6173557" y="4354432"/>
                          <a:pt x="6074189" y="4300988"/>
                          <a:pt x="5779094" y="4308872"/>
                        </a:cubicBezTo>
                        <a:cubicBezTo>
                          <a:pt x="5487921" y="4329462"/>
                          <a:pt x="5295841" y="4317687"/>
                          <a:pt x="5135137" y="4308872"/>
                        </a:cubicBezTo>
                        <a:cubicBezTo>
                          <a:pt x="5004556" y="4303568"/>
                          <a:pt x="4450414" y="4258021"/>
                          <a:pt x="4309552" y="4308872"/>
                        </a:cubicBezTo>
                        <a:cubicBezTo>
                          <a:pt x="4126998" y="4307993"/>
                          <a:pt x="3688433" y="4359580"/>
                          <a:pt x="3393154" y="4308872"/>
                        </a:cubicBezTo>
                        <a:cubicBezTo>
                          <a:pt x="3039113" y="4282387"/>
                          <a:pt x="3087933" y="4297999"/>
                          <a:pt x="2840012" y="4308872"/>
                        </a:cubicBezTo>
                        <a:cubicBezTo>
                          <a:pt x="2590723" y="4309209"/>
                          <a:pt x="2542145" y="4327528"/>
                          <a:pt x="2286870" y="4308872"/>
                        </a:cubicBezTo>
                        <a:cubicBezTo>
                          <a:pt x="2023948" y="4357516"/>
                          <a:pt x="1629398" y="4296702"/>
                          <a:pt x="1279656" y="4308872"/>
                        </a:cubicBezTo>
                        <a:cubicBezTo>
                          <a:pt x="960966" y="4307989"/>
                          <a:pt x="503189" y="4376378"/>
                          <a:pt x="0" y="4308872"/>
                        </a:cubicBezTo>
                        <a:cubicBezTo>
                          <a:pt x="33219" y="4065690"/>
                          <a:pt x="20752" y="4001251"/>
                          <a:pt x="0" y="3736408"/>
                        </a:cubicBezTo>
                        <a:cubicBezTo>
                          <a:pt x="-30313" y="3484357"/>
                          <a:pt x="-17736" y="3381948"/>
                          <a:pt x="0" y="3250120"/>
                        </a:cubicBezTo>
                        <a:cubicBezTo>
                          <a:pt x="36845" y="3176726"/>
                          <a:pt x="-74616" y="2816087"/>
                          <a:pt x="0" y="2548390"/>
                        </a:cubicBezTo>
                        <a:cubicBezTo>
                          <a:pt x="61870" y="2307550"/>
                          <a:pt x="-9176" y="2092402"/>
                          <a:pt x="0" y="1975926"/>
                        </a:cubicBezTo>
                        <a:cubicBezTo>
                          <a:pt x="-13633" y="1826111"/>
                          <a:pt x="1926" y="1682259"/>
                          <a:pt x="0" y="1403461"/>
                        </a:cubicBezTo>
                        <a:cubicBezTo>
                          <a:pt x="25659" y="1098826"/>
                          <a:pt x="34050" y="948966"/>
                          <a:pt x="0" y="830997"/>
                        </a:cubicBezTo>
                        <a:cubicBezTo>
                          <a:pt x="-12375" y="737655"/>
                          <a:pt x="-18221" y="174008"/>
                          <a:pt x="0" y="0"/>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742950" indent="-742950" algn="ctr">
              <a:spcBef>
                <a:spcPts val="1200"/>
              </a:spcBef>
              <a:buAutoNum type="arabicPeriod"/>
            </a:pPr>
            <a:r>
              <a:rPr lang="en-GB" sz="3200" dirty="0">
                <a:latin typeface="Ink Free" panose="03080402000500000000" pitchFamily="66" charset="0"/>
              </a:rPr>
              <a:t>Where is the story set?</a:t>
            </a:r>
          </a:p>
          <a:p>
            <a:pPr marL="742950" indent="-742950" algn="ctr">
              <a:spcBef>
                <a:spcPts val="1200"/>
              </a:spcBef>
              <a:buAutoNum type="arabicPeriod"/>
            </a:pPr>
            <a:r>
              <a:rPr lang="en-GB" sz="3200" dirty="0">
                <a:latin typeface="Ink Free" panose="03080402000500000000" pitchFamily="66" charset="0"/>
              </a:rPr>
              <a:t>Who wrote the book?</a:t>
            </a:r>
          </a:p>
          <a:p>
            <a:pPr marL="742950" indent="-742950" algn="ctr">
              <a:spcBef>
                <a:spcPts val="1200"/>
              </a:spcBef>
              <a:buAutoNum type="arabicPeriod"/>
            </a:pPr>
            <a:r>
              <a:rPr lang="en-GB" sz="3200" dirty="0">
                <a:latin typeface="Ink Free" panose="03080402000500000000" pitchFamily="66" charset="0"/>
              </a:rPr>
              <a:t>What is Mum’s job?</a:t>
            </a:r>
          </a:p>
          <a:p>
            <a:pPr marL="742950" indent="-742950" algn="ctr">
              <a:spcBef>
                <a:spcPts val="1200"/>
              </a:spcBef>
              <a:buAutoNum type="arabicPeriod"/>
            </a:pPr>
            <a:r>
              <a:rPr lang="en-GB" sz="3200" dirty="0">
                <a:latin typeface="Ink Free" panose="03080402000500000000" pitchFamily="66" charset="0"/>
              </a:rPr>
              <a:t>What religion in </a:t>
            </a:r>
            <a:r>
              <a:rPr lang="en-GB" sz="3200" dirty="0" err="1">
                <a:latin typeface="Ink Free" panose="03080402000500000000" pitchFamily="66" charset="0"/>
              </a:rPr>
              <a:t>Sunya</a:t>
            </a:r>
            <a:r>
              <a:rPr lang="en-GB" sz="3200" dirty="0">
                <a:latin typeface="Ink Free" panose="03080402000500000000" pitchFamily="66" charset="0"/>
              </a:rPr>
              <a:t>?</a:t>
            </a:r>
          </a:p>
          <a:p>
            <a:pPr marL="742950" indent="-742950" algn="ctr">
              <a:spcBef>
                <a:spcPts val="1200"/>
              </a:spcBef>
              <a:buAutoNum type="arabicPeriod"/>
            </a:pPr>
            <a:r>
              <a:rPr lang="en-GB" sz="3200" dirty="0">
                <a:latin typeface="Ink Free" panose="03080402000500000000" pitchFamily="66" charset="0"/>
              </a:rPr>
              <a:t>What is the term for being racist towards this religion?</a:t>
            </a:r>
          </a:p>
          <a:p>
            <a:pPr marL="742950" indent="-742950" algn="ctr">
              <a:spcBef>
                <a:spcPts val="1200"/>
              </a:spcBef>
              <a:buAutoNum type="arabicPeriod"/>
            </a:pPr>
            <a:r>
              <a:rPr lang="en-GB" sz="3200" dirty="0">
                <a:latin typeface="Ink Free" panose="03080402000500000000" pitchFamily="66" charset="0"/>
              </a:rPr>
              <a:t>What is the name of </a:t>
            </a:r>
            <a:r>
              <a:rPr lang="en-GB" sz="3200" dirty="0" err="1">
                <a:latin typeface="Ink Free" panose="03080402000500000000" pitchFamily="66" charset="0"/>
              </a:rPr>
              <a:t>Jas’</a:t>
            </a:r>
            <a:r>
              <a:rPr lang="en-GB" sz="3200" dirty="0">
                <a:latin typeface="Ink Free" panose="03080402000500000000" pitchFamily="66" charset="0"/>
              </a:rPr>
              <a:t> boyfriend?</a:t>
            </a:r>
          </a:p>
        </p:txBody>
      </p:sp>
      <p:sp>
        <p:nvSpPr>
          <p:cNvPr id="16" name="Text Box 17">
            <a:extLst>
              <a:ext uri="{FF2B5EF4-FFF2-40B4-BE49-F238E27FC236}">
                <a16:creationId xmlns:a16="http://schemas.microsoft.com/office/drawing/2014/main" id="{31D89C1E-0301-4FB7-B29D-F2313AEB8B40}"/>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3575713" y="615528"/>
            <a:ext cx="6810233" cy="6960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Quick Quiz!</a:t>
            </a:r>
          </a:p>
        </p:txBody>
      </p:sp>
    </p:spTree>
    <p:extLst>
      <p:ext uri="{BB962C8B-B14F-4D97-AF65-F5344CB8AC3E}">
        <p14:creationId xmlns:p14="http://schemas.microsoft.com/office/powerpoint/2010/main" val="124668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Activate</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2D1BD120-DC43-4C01-AEF3-BC2C94DE3EDE}"/>
              </a:ext>
            </a:extLst>
          </p:cNvPr>
          <p:cNvSpPr txBox="1"/>
          <p:nvPr/>
        </p:nvSpPr>
        <p:spPr>
          <a:xfrm>
            <a:off x="2588952" y="1585582"/>
            <a:ext cx="9081434" cy="4308872"/>
          </a:xfrm>
          <a:custGeom>
            <a:avLst/>
            <a:gdLst>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 name="connsiteX0" fmla="*/ 0 w 9081434"/>
              <a:gd name="connsiteY0" fmla="*/ 0 h 4308872"/>
              <a:gd name="connsiteX1" fmla="*/ 553141 w 9081434"/>
              <a:gd name="connsiteY1" fmla="*/ 0 h 4308872"/>
              <a:gd name="connsiteX2" fmla="*/ 1106283 w 9081434"/>
              <a:gd name="connsiteY2" fmla="*/ 0 h 4308872"/>
              <a:gd name="connsiteX3" fmla="*/ 2022682 w 9081434"/>
              <a:gd name="connsiteY3" fmla="*/ 0 h 4308872"/>
              <a:gd name="connsiteX4" fmla="*/ 2939082 w 9081434"/>
              <a:gd name="connsiteY4" fmla="*/ 0 h 4308872"/>
              <a:gd name="connsiteX5" fmla="*/ 3764667 w 9081434"/>
              <a:gd name="connsiteY5" fmla="*/ 0 h 4308872"/>
              <a:gd name="connsiteX6" fmla="*/ 4408623 w 9081434"/>
              <a:gd name="connsiteY6" fmla="*/ 0 h 4308872"/>
              <a:gd name="connsiteX7" fmla="*/ 5052580 w 9081434"/>
              <a:gd name="connsiteY7" fmla="*/ 0 h 4308872"/>
              <a:gd name="connsiteX8" fmla="*/ 6059792 w 9081434"/>
              <a:gd name="connsiteY8" fmla="*/ 0 h 4308872"/>
              <a:gd name="connsiteX9" fmla="*/ 6885378 w 9081434"/>
              <a:gd name="connsiteY9" fmla="*/ 0 h 4308872"/>
              <a:gd name="connsiteX10" fmla="*/ 7620148 w 9081434"/>
              <a:gd name="connsiteY10" fmla="*/ 0 h 4308872"/>
              <a:gd name="connsiteX11" fmla="*/ 8354919 w 9081434"/>
              <a:gd name="connsiteY11" fmla="*/ 0 h 4308872"/>
              <a:gd name="connsiteX12" fmla="*/ 9081434 w 9081434"/>
              <a:gd name="connsiteY12" fmla="*/ 0 h 4308872"/>
              <a:gd name="connsiteX13" fmla="*/ 9081434 w 9081434"/>
              <a:gd name="connsiteY13" fmla="*/ 572463 h 4308872"/>
              <a:gd name="connsiteX14" fmla="*/ 9081434 w 9081434"/>
              <a:gd name="connsiteY14" fmla="*/ 1231106 h 4308872"/>
              <a:gd name="connsiteX15" fmla="*/ 9081434 w 9081434"/>
              <a:gd name="connsiteY15" fmla="*/ 1717393 h 4308872"/>
              <a:gd name="connsiteX16" fmla="*/ 9081434 w 9081434"/>
              <a:gd name="connsiteY16" fmla="*/ 2203680 h 4308872"/>
              <a:gd name="connsiteX17" fmla="*/ 9081434 w 9081434"/>
              <a:gd name="connsiteY17" fmla="*/ 2776145 h 4308872"/>
              <a:gd name="connsiteX18" fmla="*/ 9081434 w 9081434"/>
              <a:gd name="connsiteY18" fmla="*/ 3477875 h 4308872"/>
              <a:gd name="connsiteX19" fmla="*/ 9081434 w 9081434"/>
              <a:gd name="connsiteY19" fmla="*/ 4308872 h 4308872"/>
              <a:gd name="connsiteX20" fmla="*/ 8528292 w 9081434"/>
              <a:gd name="connsiteY20" fmla="*/ 4308872 h 4308872"/>
              <a:gd name="connsiteX21" fmla="*/ 7975150 w 9081434"/>
              <a:gd name="connsiteY21" fmla="*/ 4308872 h 4308872"/>
              <a:gd name="connsiteX22" fmla="*/ 7331194 w 9081434"/>
              <a:gd name="connsiteY22" fmla="*/ 4308872 h 4308872"/>
              <a:gd name="connsiteX23" fmla="*/ 6414794 w 9081434"/>
              <a:gd name="connsiteY23" fmla="*/ 4308872 h 4308872"/>
              <a:gd name="connsiteX24" fmla="*/ 5770838 w 9081434"/>
              <a:gd name="connsiteY24" fmla="*/ 4308872 h 4308872"/>
              <a:gd name="connsiteX25" fmla="*/ 4945253 w 9081434"/>
              <a:gd name="connsiteY25" fmla="*/ 4308872 h 4308872"/>
              <a:gd name="connsiteX26" fmla="*/ 4301297 w 9081434"/>
              <a:gd name="connsiteY26" fmla="*/ 4308872 h 4308872"/>
              <a:gd name="connsiteX27" fmla="*/ 3475711 w 9081434"/>
              <a:gd name="connsiteY27" fmla="*/ 4308872 h 4308872"/>
              <a:gd name="connsiteX28" fmla="*/ 2740942 w 9081434"/>
              <a:gd name="connsiteY28" fmla="*/ 4308872 h 4308872"/>
              <a:gd name="connsiteX29" fmla="*/ 2006171 w 9081434"/>
              <a:gd name="connsiteY29" fmla="*/ 4308872 h 4308872"/>
              <a:gd name="connsiteX30" fmla="*/ 998957 w 9081434"/>
              <a:gd name="connsiteY30" fmla="*/ 4308872 h 4308872"/>
              <a:gd name="connsiteX31" fmla="*/ 0 w 9081434"/>
              <a:gd name="connsiteY31" fmla="*/ 4308872 h 4308872"/>
              <a:gd name="connsiteX32" fmla="*/ 0 w 9081434"/>
              <a:gd name="connsiteY32" fmla="*/ 3822585 h 4308872"/>
              <a:gd name="connsiteX33" fmla="*/ 0 w 9081434"/>
              <a:gd name="connsiteY33" fmla="*/ 3293209 h 4308872"/>
              <a:gd name="connsiteX34" fmla="*/ 0 w 9081434"/>
              <a:gd name="connsiteY34" fmla="*/ 2591479 h 4308872"/>
              <a:gd name="connsiteX35" fmla="*/ 0 w 9081434"/>
              <a:gd name="connsiteY35" fmla="*/ 2019014 h 4308872"/>
              <a:gd name="connsiteX36" fmla="*/ 0 w 9081434"/>
              <a:gd name="connsiteY36" fmla="*/ 1489638 h 4308872"/>
              <a:gd name="connsiteX37" fmla="*/ 0 w 9081434"/>
              <a:gd name="connsiteY37" fmla="*/ 787908 h 4308872"/>
              <a:gd name="connsiteX38" fmla="*/ 0 w 9081434"/>
              <a:gd name="connsiteY38" fmla="*/ 0 h 4308872"/>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81434" h="4308872" fill="none" extrusionOk="0">
                <a:moveTo>
                  <a:pt x="0" y="0"/>
                </a:moveTo>
                <a:cubicBezTo>
                  <a:pt x="515936" y="352"/>
                  <a:pt x="615382" y="57020"/>
                  <a:pt x="1007213" y="0"/>
                </a:cubicBezTo>
                <a:cubicBezTo>
                  <a:pt x="1313631" y="28349"/>
                  <a:pt x="1708186" y="-56030"/>
                  <a:pt x="1923612" y="0"/>
                </a:cubicBezTo>
                <a:cubicBezTo>
                  <a:pt x="2163480" y="30629"/>
                  <a:pt x="2273702" y="-7486"/>
                  <a:pt x="2476754" y="0"/>
                </a:cubicBezTo>
                <a:cubicBezTo>
                  <a:pt x="2668197" y="6300"/>
                  <a:pt x="2993646" y="86335"/>
                  <a:pt x="3211525" y="0"/>
                </a:cubicBezTo>
                <a:cubicBezTo>
                  <a:pt x="3440987" y="-23918"/>
                  <a:pt x="3507502" y="-25146"/>
                  <a:pt x="3764667" y="0"/>
                </a:cubicBezTo>
                <a:cubicBezTo>
                  <a:pt x="4010283" y="56305"/>
                  <a:pt x="4430865" y="-51769"/>
                  <a:pt x="4590252" y="0"/>
                </a:cubicBezTo>
                <a:cubicBezTo>
                  <a:pt x="4853332" y="-76577"/>
                  <a:pt x="5100663" y="95187"/>
                  <a:pt x="5325022" y="0"/>
                </a:cubicBezTo>
                <a:cubicBezTo>
                  <a:pt x="5617689" y="37835"/>
                  <a:pt x="5790021" y="-59056"/>
                  <a:pt x="5968978" y="0"/>
                </a:cubicBezTo>
                <a:cubicBezTo>
                  <a:pt x="6137508" y="24523"/>
                  <a:pt x="6303287" y="-29034"/>
                  <a:pt x="6522120" y="0"/>
                </a:cubicBezTo>
                <a:cubicBezTo>
                  <a:pt x="6723898" y="30735"/>
                  <a:pt x="7285523" y="-47948"/>
                  <a:pt x="7438519" y="0"/>
                </a:cubicBezTo>
                <a:cubicBezTo>
                  <a:pt x="7566145" y="-124363"/>
                  <a:pt x="8142874" y="7675"/>
                  <a:pt x="9081434" y="0"/>
                </a:cubicBezTo>
                <a:cubicBezTo>
                  <a:pt x="9097294" y="69643"/>
                  <a:pt x="9058767" y="345809"/>
                  <a:pt x="9081434" y="572463"/>
                </a:cubicBezTo>
                <a:cubicBezTo>
                  <a:pt x="9066567" y="837565"/>
                  <a:pt x="9066251" y="927085"/>
                  <a:pt x="9081434" y="1058751"/>
                </a:cubicBezTo>
                <a:cubicBezTo>
                  <a:pt x="9096582" y="1180931"/>
                  <a:pt x="9078525" y="1471826"/>
                  <a:pt x="9081434" y="1674304"/>
                </a:cubicBezTo>
                <a:cubicBezTo>
                  <a:pt x="9048947" y="1899161"/>
                  <a:pt x="9110054" y="2034206"/>
                  <a:pt x="9081434" y="2160592"/>
                </a:cubicBezTo>
                <a:cubicBezTo>
                  <a:pt x="9030010" y="2306678"/>
                  <a:pt x="9004404" y="2626817"/>
                  <a:pt x="9081434" y="2776145"/>
                </a:cubicBezTo>
                <a:cubicBezTo>
                  <a:pt x="9060412" y="2949853"/>
                  <a:pt x="9050480" y="3134572"/>
                  <a:pt x="9081434" y="3262431"/>
                </a:cubicBezTo>
                <a:cubicBezTo>
                  <a:pt x="9118506" y="3523941"/>
                  <a:pt x="9176616" y="3951034"/>
                  <a:pt x="9081434" y="4308872"/>
                </a:cubicBezTo>
                <a:cubicBezTo>
                  <a:pt x="8872992" y="4336416"/>
                  <a:pt x="8586004" y="4363363"/>
                  <a:pt x="8165035" y="4308872"/>
                </a:cubicBezTo>
                <a:cubicBezTo>
                  <a:pt x="7907928" y="4253591"/>
                  <a:pt x="7466645" y="4321809"/>
                  <a:pt x="7248635" y="4308872"/>
                </a:cubicBezTo>
                <a:cubicBezTo>
                  <a:pt x="6890807" y="4385959"/>
                  <a:pt x="6597764" y="4272941"/>
                  <a:pt x="6423050" y="4308872"/>
                </a:cubicBezTo>
                <a:cubicBezTo>
                  <a:pt x="6242343" y="4325975"/>
                  <a:pt x="6056601" y="4331694"/>
                  <a:pt x="5779094" y="4308872"/>
                </a:cubicBezTo>
                <a:cubicBezTo>
                  <a:pt x="5572156" y="4316418"/>
                  <a:pt x="5245480" y="4331580"/>
                  <a:pt x="5135137" y="4308872"/>
                </a:cubicBezTo>
                <a:cubicBezTo>
                  <a:pt x="4975035" y="4253592"/>
                  <a:pt x="4441660" y="4243165"/>
                  <a:pt x="4309552" y="4308872"/>
                </a:cubicBezTo>
                <a:cubicBezTo>
                  <a:pt x="4066222" y="4373978"/>
                  <a:pt x="3671611" y="4323799"/>
                  <a:pt x="3393154" y="4308872"/>
                </a:cubicBezTo>
                <a:cubicBezTo>
                  <a:pt x="3022380" y="4281428"/>
                  <a:pt x="3076426" y="4319767"/>
                  <a:pt x="2840012" y="4308872"/>
                </a:cubicBezTo>
                <a:cubicBezTo>
                  <a:pt x="2608238" y="4299030"/>
                  <a:pt x="2553679" y="4312919"/>
                  <a:pt x="2286870" y="4308872"/>
                </a:cubicBezTo>
                <a:cubicBezTo>
                  <a:pt x="2096144" y="4315041"/>
                  <a:pt x="1564238" y="4352144"/>
                  <a:pt x="1279656" y="4308872"/>
                </a:cubicBezTo>
                <a:cubicBezTo>
                  <a:pt x="940449" y="4451209"/>
                  <a:pt x="418254" y="4298710"/>
                  <a:pt x="0" y="4308872"/>
                </a:cubicBezTo>
                <a:cubicBezTo>
                  <a:pt x="48029" y="4091138"/>
                  <a:pt x="-12249" y="3969943"/>
                  <a:pt x="0" y="3736408"/>
                </a:cubicBezTo>
                <a:cubicBezTo>
                  <a:pt x="-33254" y="3442969"/>
                  <a:pt x="14792" y="3340323"/>
                  <a:pt x="0" y="3250120"/>
                </a:cubicBezTo>
                <a:cubicBezTo>
                  <a:pt x="19125" y="3052371"/>
                  <a:pt x="10317" y="2819593"/>
                  <a:pt x="0" y="2548390"/>
                </a:cubicBezTo>
                <a:cubicBezTo>
                  <a:pt x="19760" y="2333721"/>
                  <a:pt x="-2946" y="2117786"/>
                  <a:pt x="0" y="1975926"/>
                </a:cubicBezTo>
                <a:cubicBezTo>
                  <a:pt x="71073" y="1860383"/>
                  <a:pt x="11" y="1684206"/>
                  <a:pt x="0" y="1403461"/>
                </a:cubicBezTo>
                <a:cubicBezTo>
                  <a:pt x="15191" y="1158336"/>
                  <a:pt x="64680" y="992299"/>
                  <a:pt x="0" y="830997"/>
                </a:cubicBezTo>
                <a:cubicBezTo>
                  <a:pt x="21982" y="661335"/>
                  <a:pt x="55985" y="181058"/>
                  <a:pt x="0" y="0"/>
                </a:cubicBezTo>
                <a:close/>
              </a:path>
              <a:path w="9081434" h="4308872" stroke="0" extrusionOk="0">
                <a:moveTo>
                  <a:pt x="0" y="0"/>
                </a:moveTo>
                <a:cubicBezTo>
                  <a:pt x="229395" y="8263"/>
                  <a:pt x="417420" y="-35686"/>
                  <a:pt x="553141" y="0"/>
                </a:cubicBezTo>
                <a:cubicBezTo>
                  <a:pt x="682392" y="1709"/>
                  <a:pt x="900435" y="17440"/>
                  <a:pt x="1106283" y="0"/>
                </a:cubicBezTo>
                <a:cubicBezTo>
                  <a:pt x="1369037" y="-63962"/>
                  <a:pt x="1715046" y="-109472"/>
                  <a:pt x="2022682" y="0"/>
                </a:cubicBezTo>
                <a:cubicBezTo>
                  <a:pt x="2356574" y="-538"/>
                  <a:pt x="2674611" y="16161"/>
                  <a:pt x="2939082" y="0"/>
                </a:cubicBezTo>
                <a:cubicBezTo>
                  <a:pt x="3251689" y="3314"/>
                  <a:pt x="3399442" y="18193"/>
                  <a:pt x="3764667" y="0"/>
                </a:cubicBezTo>
                <a:cubicBezTo>
                  <a:pt x="4104461" y="14481"/>
                  <a:pt x="4272169" y="43166"/>
                  <a:pt x="4408623" y="0"/>
                </a:cubicBezTo>
                <a:cubicBezTo>
                  <a:pt x="4603371" y="-29201"/>
                  <a:pt x="4765957" y="-7231"/>
                  <a:pt x="5052580" y="0"/>
                </a:cubicBezTo>
                <a:cubicBezTo>
                  <a:pt x="5331096" y="23427"/>
                  <a:pt x="5788626" y="-51141"/>
                  <a:pt x="6059792" y="0"/>
                </a:cubicBezTo>
                <a:cubicBezTo>
                  <a:pt x="6326515" y="102013"/>
                  <a:pt x="6547472" y="-32293"/>
                  <a:pt x="6885378" y="0"/>
                </a:cubicBezTo>
                <a:cubicBezTo>
                  <a:pt x="7244067" y="-39116"/>
                  <a:pt x="7375539" y="8438"/>
                  <a:pt x="7620148" y="0"/>
                </a:cubicBezTo>
                <a:cubicBezTo>
                  <a:pt x="7791468" y="-4698"/>
                  <a:pt x="8175227" y="53163"/>
                  <a:pt x="8354919" y="0"/>
                </a:cubicBezTo>
                <a:cubicBezTo>
                  <a:pt x="8615270" y="-3637"/>
                  <a:pt x="8865829" y="-60649"/>
                  <a:pt x="9081434" y="0"/>
                </a:cubicBezTo>
                <a:cubicBezTo>
                  <a:pt x="9076546" y="175585"/>
                  <a:pt x="9097941" y="274904"/>
                  <a:pt x="9081434" y="572463"/>
                </a:cubicBezTo>
                <a:cubicBezTo>
                  <a:pt x="9074707" y="762796"/>
                  <a:pt x="9043814" y="985461"/>
                  <a:pt x="9081434" y="1231106"/>
                </a:cubicBezTo>
                <a:cubicBezTo>
                  <a:pt x="9065399" y="1435496"/>
                  <a:pt x="9071203" y="1495615"/>
                  <a:pt x="9081434" y="1717393"/>
                </a:cubicBezTo>
                <a:cubicBezTo>
                  <a:pt x="9098175" y="1927840"/>
                  <a:pt x="9107359" y="2026828"/>
                  <a:pt x="9081434" y="2203680"/>
                </a:cubicBezTo>
                <a:cubicBezTo>
                  <a:pt x="9024119" y="2389239"/>
                  <a:pt x="9186937" y="2539546"/>
                  <a:pt x="9081434" y="2776145"/>
                </a:cubicBezTo>
                <a:cubicBezTo>
                  <a:pt x="9055319" y="2902089"/>
                  <a:pt x="9051547" y="3087037"/>
                  <a:pt x="9081434" y="3477875"/>
                </a:cubicBezTo>
                <a:cubicBezTo>
                  <a:pt x="9178003" y="3829350"/>
                  <a:pt x="9056096" y="3986287"/>
                  <a:pt x="9081434" y="4308872"/>
                </a:cubicBezTo>
                <a:cubicBezTo>
                  <a:pt x="8840800" y="4332066"/>
                  <a:pt x="8658675" y="4257206"/>
                  <a:pt x="8528292" y="4308872"/>
                </a:cubicBezTo>
                <a:cubicBezTo>
                  <a:pt x="8312860" y="4324675"/>
                  <a:pt x="8229699" y="4281793"/>
                  <a:pt x="7975150" y="4308872"/>
                </a:cubicBezTo>
                <a:cubicBezTo>
                  <a:pt x="7870258" y="4299502"/>
                  <a:pt x="7472805" y="4289685"/>
                  <a:pt x="7331194" y="4308872"/>
                </a:cubicBezTo>
                <a:cubicBezTo>
                  <a:pt x="7115634" y="4420032"/>
                  <a:pt x="6770169" y="4341407"/>
                  <a:pt x="6414794" y="4308872"/>
                </a:cubicBezTo>
                <a:cubicBezTo>
                  <a:pt x="6130582" y="4294322"/>
                  <a:pt x="6014555" y="4327680"/>
                  <a:pt x="5770838" y="4308872"/>
                </a:cubicBezTo>
                <a:cubicBezTo>
                  <a:pt x="5541461" y="4302888"/>
                  <a:pt x="5148712" y="4316756"/>
                  <a:pt x="4945253" y="4308872"/>
                </a:cubicBezTo>
                <a:cubicBezTo>
                  <a:pt x="4759351" y="4339715"/>
                  <a:pt x="4476651" y="4332531"/>
                  <a:pt x="4301297" y="4308872"/>
                </a:cubicBezTo>
                <a:cubicBezTo>
                  <a:pt x="4102985" y="4358160"/>
                  <a:pt x="3796388" y="4269334"/>
                  <a:pt x="3475711" y="4308872"/>
                </a:cubicBezTo>
                <a:cubicBezTo>
                  <a:pt x="3228063" y="4305577"/>
                  <a:pt x="3071627" y="4276963"/>
                  <a:pt x="2740942" y="4308872"/>
                </a:cubicBezTo>
                <a:cubicBezTo>
                  <a:pt x="2530194" y="4345179"/>
                  <a:pt x="2305771" y="4368654"/>
                  <a:pt x="2006171" y="4308872"/>
                </a:cubicBezTo>
                <a:cubicBezTo>
                  <a:pt x="1725468" y="4272871"/>
                  <a:pt x="1365182" y="4221022"/>
                  <a:pt x="998957" y="4308872"/>
                </a:cubicBezTo>
                <a:cubicBezTo>
                  <a:pt x="617816" y="4319349"/>
                  <a:pt x="421969" y="4385009"/>
                  <a:pt x="0" y="4308872"/>
                </a:cubicBezTo>
                <a:cubicBezTo>
                  <a:pt x="-1651" y="4153143"/>
                  <a:pt x="28218" y="4036578"/>
                  <a:pt x="0" y="3822585"/>
                </a:cubicBezTo>
                <a:cubicBezTo>
                  <a:pt x="-12928" y="3620657"/>
                  <a:pt x="-31586" y="3550865"/>
                  <a:pt x="0" y="3293209"/>
                </a:cubicBezTo>
                <a:cubicBezTo>
                  <a:pt x="54841" y="3025779"/>
                  <a:pt x="-15785" y="2785285"/>
                  <a:pt x="0" y="2591479"/>
                </a:cubicBezTo>
                <a:cubicBezTo>
                  <a:pt x="18409" y="2403154"/>
                  <a:pt x="-6279" y="2311688"/>
                  <a:pt x="0" y="2019014"/>
                </a:cubicBezTo>
                <a:cubicBezTo>
                  <a:pt x="2781" y="1730230"/>
                  <a:pt x="9671" y="1665081"/>
                  <a:pt x="0" y="1489638"/>
                </a:cubicBezTo>
                <a:cubicBezTo>
                  <a:pt x="-2406" y="1333716"/>
                  <a:pt x="32509" y="936149"/>
                  <a:pt x="0" y="787908"/>
                </a:cubicBezTo>
                <a:cubicBezTo>
                  <a:pt x="18279" y="635030"/>
                  <a:pt x="48028" y="397486"/>
                  <a:pt x="0" y="0"/>
                </a:cubicBezTo>
                <a:close/>
              </a:path>
              <a:path w="9081434" h="4308872" fill="none" stroke="0" extrusionOk="0">
                <a:moveTo>
                  <a:pt x="0" y="0"/>
                </a:moveTo>
                <a:cubicBezTo>
                  <a:pt x="465935" y="-36706"/>
                  <a:pt x="620769" y="-4250"/>
                  <a:pt x="1007213" y="0"/>
                </a:cubicBezTo>
                <a:cubicBezTo>
                  <a:pt x="1344904" y="-54603"/>
                  <a:pt x="1679668" y="17787"/>
                  <a:pt x="1923612" y="0"/>
                </a:cubicBezTo>
                <a:cubicBezTo>
                  <a:pt x="2167409" y="5649"/>
                  <a:pt x="2292796" y="276"/>
                  <a:pt x="2476754" y="0"/>
                </a:cubicBezTo>
                <a:cubicBezTo>
                  <a:pt x="2675848" y="78643"/>
                  <a:pt x="2984705" y="-6020"/>
                  <a:pt x="3211525" y="0"/>
                </a:cubicBezTo>
                <a:cubicBezTo>
                  <a:pt x="3458706" y="-24147"/>
                  <a:pt x="3525633" y="-14611"/>
                  <a:pt x="3764667" y="0"/>
                </a:cubicBezTo>
                <a:cubicBezTo>
                  <a:pt x="3983507" y="30207"/>
                  <a:pt x="4434608" y="22825"/>
                  <a:pt x="4590252" y="0"/>
                </a:cubicBezTo>
                <a:cubicBezTo>
                  <a:pt x="4700431" y="-19364"/>
                  <a:pt x="5019418" y="-45597"/>
                  <a:pt x="5325022" y="0"/>
                </a:cubicBezTo>
                <a:cubicBezTo>
                  <a:pt x="5602078" y="-37549"/>
                  <a:pt x="5811795" y="12083"/>
                  <a:pt x="5968978" y="0"/>
                </a:cubicBezTo>
                <a:cubicBezTo>
                  <a:pt x="6109238" y="-13501"/>
                  <a:pt x="6379262" y="-38740"/>
                  <a:pt x="6522120" y="0"/>
                </a:cubicBezTo>
                <a:cubicBezTo>
                  <a:pt x="6706742" y="-55815"/>
                  <a:pt x="7177957" y="-25048"/>
                  <a:pt x="7438519" y="0"/>
                </a:cubicBezTo>
                <a:cubicBezTo>
                  <a:pt x="7668530" y="41364"/>
                  <a:pt x="8442024" y="-13435"/>
                  <a:pt x="9081434" y="0"/>
                </a:cubicBezTo>
                <a:cubicBezTo>
                  <a:pt x="9122658" y="157368"/>
                  <a:pt x="9073699" y="257856"/>
                  <a:pt x="9081434" y="572463"/>
                </a:cubicBezTo>
                <a:cubicBezTo>
                  <a:pt x="9041109" y="838767"/>
                  <a:pt x="9042030" y="934944"/>
                  <a:pt x="9081434" y="1058751"/>
                </a:cubicBezTo>
                <a:cubicBezTo>
                  <a:pt x="9097480" y="1169165"/>
                  <a:pt x="9121034" y="1494731"/>
                  <a:pt x="9081434" y="1674304"/>
                </a:cubicBezTo>
                <a:cubicBezTo>
                  <a:pt x="9091729" y="1800681"/>
                  <a:pt x="9093594" y="2026560"/>
                  <a:pt x="9081434" y="2160592"/>
                </a:cubicBezTo>
                <a:cubicBezTo>
                  <a:pt x="9053179" y="2290357"/>
                  <a:pt x="9040106" y="2620537"/>
                  <a:pt x="9081434" y="2776145"/>
                </a:cubicBezTo>
                <a:cubicBezTo>
                  <a:pt x="9089415" y="2931906"/>
                  <a:pt x="9062297" y="3040594"/>
                  <a:pt x="9081434" y="3262431"/>
                </a:cubicBezTo>
                <a:cubicBezTo>
                  <a:pt x="9080261" y="3427119"/>
                  <a:pt x="8994034" y="3915434"/>
                  <a:pt x="9081434" y="4308872"/>
                </a:cubicBezTo>
                <a:cubicBezTo>
                  <a:pt x="8728689" y="4276871"/>
                  <a:pt x="8497521" y="4408925"/>
                  <a:pt x="8165035" y="4308872"/>
                </a:cubicBezTo>
                <a:cubicBezTo>
                  <a:pt x="7837441" y="4331500"/>
                  <a:pt x="7532424" y="4381756"/>
                  <a:pt x="7248635" y="4308872"/>
                </a:cubicBezTo>
                <a:cubicBezTo>
                  <a:pt x="6950147" y="4307511"/>
                  <a:pt x="6622118" y="4311271"/>
                  <a:pt x="6423050" y="4308872"/>
                </a:cubicBezTo>
                <a:cubicBezTo>
                  <a:pt x="6198352" y="4344154"/>
                  <a:pt x="6083757" y="4309146"/>
                  <a:pt x="5779094" y="4308872"/>
                </a:cubicBezTo>
                <a:cubicBezTo>
                  <a:pt x="5489920" y="4354019"/>
                  <a:pt x="5312647" y="4325078"/>
                  <a:pt x="5135137" y="4308872"/>
                </a:cubicBezTo>
                <a:cubicBezTo>
                  <a:pt x="5000254" y="4298772"/>
                  <a:pt x="4453571" y="4267358"/>
                  <a:pt x="4309552" y="4308872"/>
                </a:cubicBezTo>
                <a:cubicBezTo>
                  <a:pt x="4056672" y="4289783"/>
                  <a:pt x="3673136" y="4399463"/>
                  <a:pt x="3393154" y="4308872"/>
                </a:cubicBezTo>
                <a:cubicBezTo>
                  <a:pt x="3046501" y="4276156"/>
                  <a:pt x="3085972" y="4293134"/>
                  <a:pt x="2840012" y="4308872"/>
                </a:cubicBezTo>
                <a:cubicBezTo>
                  <a:pt x="2594733" y="4312122"/>
                  <a:pt x="2547858" y="4337518"/>
                  <a:pt x="2286870" y="4308872"/>
                </a:cubicBezTo>
                <a:cubicBezTo>
                  <a:pt x="2047447" y="4317965"/>
                  <a:pt x="1636632" y="4293166"/>
                  <a:pt x="1279656" y="4308872"/>
                </a:cubicBezTo>
                <a:cubicBezTo>
                  <a:pt x="961489" y="4345228"/>
                  <a:pt x="406497" y="4433776"/>
                  <a:pt x="0" y="4308872"/>
                </a:cubicBezTo>
                <a:cubicBezTo>
                  <a:pt x="32316" y="4061043"/>
                  <a:pt x="18623" y="3999019"/>
                  <a:pt x="0" y="3736408"/>
                </a:cubicBezTo>
                <a:cubicBezTo>
                  <a:pt x="-23650" y="3467512"/>
                  <a:pt x="-14826" y="3377586"/>
                  <a:pt x="0" y="3250120"/>
                </a:cubicBezTo>
                <a:cubicBezTo>
                  <a:pt x="44310" y="3168344"/>
                  <a:pt x="-69458" y="2768911"/>
                  <a:pt x="0" y="2548390"/>
                </a:cubicBezTo>
                <a:cubicBezTo>
                  <a:pt x="64348" y="2304957"/>
                  <a:pt x="-6614" y="2114937"/>
                  <a:pt x="0" y="1975926"/>
                </a:cubicBezTo>
                <a:cubicBezTo>
                  <a:pt x="-8396" y="1828208"/>
                  <a:pt x="-8466" y="1679562"/>
                  <a:pt x="0" y="1403461"/>
                </a:cubicBezTo>
                <a:cubicBezTo>
                  <a:pt x="34444" y="1117306"/>
                  <a:pt x="45230" y="959870"/>
                  <a:pt x="0" y="830997"/>
                </a:cubicBezTo>
                <a:cubicBezTo>
                  <a:pt x="-20633" y="718604"/>
                  <a:pt x="-11361" y="210357"/>
                  <a:pt x="0" y="0"/>
                </a:cubicBezTo>
                <a:close/>
              </a:path>
              <a:path w="9081434" h="4308872" fill="none" stroke="0" extrusionOk="0">
                <a:moveTo>
                  <a:pt x="0" y="0"/>
                </a:moveTo>
                <a:cubicBezTo>
                  <a:pt x="471099" y="-12794"/>
                  <a:pt x="625537" y="50321"/>
                  <a:pt x="1007213" y="0"/>
                </a:cubicBezTo>
                <a:cubicBezTo>
                  <a:pt x="1309958" y="-38057"/>
                  <a:pt x="1691331" y="-25500"/>
                  <a:pt x="1923612" y="0"/>
                </a:cubicBezTo>
                <a:cubicBezTo>
                  <a:pt x="2172657" y="12813"/>
                  <a:pt x="2267768" y="-9942"/>
                  <a:pt x="2476754" y="0"/>
                </a:cubicBezTo>
                <a:cubicBezTo>
                  <a:pt x="2666611" y="55255"/>
                  <a:pt x="2964527" y="2511"/>
                  <a:pt x="3211525" y="0"/>
                </a:cubicBezTo>
                <a:cubicBezTo>
                  <a:pt x="3460050" y="-28245"/>
                  <a:pt x="3524197" y="-35064"/>
                  <a:pt x="3764667" y="0"/>
                </a:cubicBezTo>
                <a:cubicBezTo>
                  <a:pt x="3981859" y="53878"/>
                  <a:pt x="4404583" y="-2775"/>
                  <a:pt x="4590252" y="0"/>
                </a:cubicBezTo>
                <a:cubicBezTo>
                  <a:pt x="4781857" y="-60686"/>
                  <a:pt x="5047877" y="18843"/>
                  <a:pt x="5325022" y="0"/>
                </a:cubicBezTo>
                <a:cubicBezTo>
                  <a:pt x="5592432" y="15570"/>
                  <a:pt x="5827429" y="-32330"/>
                  <a:pt x="5968978" y="0"/>
                </a:cubicBezTo>
                <a:cubicBezTo>
                  <a:pt x="6121251" y="28134"/>
                  <a:pt x="6342760" y="-68795"/>
                  <a:pt x="6522120" y="0"/>
                </a:cubicBezTo>
                <a:cubicBezTo>
                  <a:pt x="6704747" y="8293"/>
                  <a:pt x="7277614" y="-46387"/>
                  <a:pt x="7438519" y="0"/>
                </a:cubicBezTo>
                <a:cubicBezTo>
                  <a:pt x="7690863" y="3483"/>
                  <a:pt x="8355510" y="-53641"/>
                  <a:pt x="9081434" y="0"/>
                </a:cubicBezTo>
                <a:cubicBezTo>
                  <a:pt x="9122413" y="152308"/>
                  <a:pt x="9072996" y="310751"/>
                  <a:pt x="9081434" y="572463"/>
                </a:cubicBezTo>
                <a:cubicBezTo>
                  <a:pt x="9061013" y="837060"/>
                  <a:pt x="9051670" y="920552"/>
                  <a:pt x="9081434" y="1058751"/>
                </a:cubicBezTo>
                <a:cubicBezTo>
                  <a:pt x="9092738" y="1175531"/>
                  <a:pt x="9100234" y="1516302"/>
                  <a:pt x="9081434" y="1674304"/>
                </a:cubicBezTo>
                <a:cubicBezTo>
                  <a:pt x="9065108" y="1859458"/>
                  <a:pt x="9120947" y="2020546"/>
                  <a:pt x="9081434" y="2160592"/>
                </a:cubicBezTo>
                <a:cubicBezTo>
                  <a:pt x="9027841" y="2296974"/>
                  <a:pt x="9031421" y="2622028"/>
                  <a:pt x="9081434" y="2776145"/>
                </a:cubicBezTo>
                <a:cubicBezTo>
                  <a:pt x="9058386" y="2913249"/>
                  <a:pt x="9046942" y="3068766"/>
                  <a:pt x="9081434" y="3262431"/>
                </a:cubicBezTo>
                <a:cubicBezTo>
                  <a:pt x="9083127" y="3471650"/>
                  <a:pt x="9132993" y="3916559"/>
                  <a:pt x="9081434" y="4308872"/>
                </a:cubicBezTo>
                <a:cubicBezTo>
                  <a:pt x="8852974" y="4289938"/>
                  <a:pt x="8535265" y="4383939"/>
                  <a:pt x="8165035" y="4308872"/>
                </a:cubicBezTo>
                <a:cubicBezTo>
                  <a:pt x="7841721" y="4308017"/>
                  <a:pt x="7535633" y="4322898"/>
                  <a:pt x="7248635" y="4308872"/>
                </a:cubicBezTo>
                <a:cubicBezTo>
                  <a:pt x="6912975" y="4358050"/>
                  <a:pt x="6612690" y="4297249"/>
                  <a:pt x="6423050" y="4308872"/>
                </a:cubicBezTo>
                <a:cubicBezTo>
                  <a:pt x="6224124" y="4335142"/>
                  <a:pt x="6075591" y="4313727"/>
                  <a:pt x="5779094" y="4308872"/>
                </a:cubicBezTo>
                <a:cubicBezTo>
                  <a:pt x="5534246" y="4322286"/>
                  <a:pt x="5284863" y="4329474"/>
                  <a:pt x="5135137" y="4308872"/>
                </a:cubicBezTo>
                <a:cubicBezTo>
                  <a:pt x="5006951" y="4292799"/>
                  <a:pt x="4449060" y="4253934"/>
                  <a:pt x="4309552" y="4308872"/>
                </a:cubicBezTo>
                <a:cubicBezTo>
                  <a:pt x="4051219" y="4330362"/>
                  <a:pt x="3654513" y="4357581"/>
                  <a:pt x="3393154" y="4308872"/>
                </a:cubicBezTo>
                <a:cubicBezTo>
                  <a:pt x="3023546" y="4279305"/>
                  <a:pt x="3081891" y="4305311"/>
                  <a:pt x="2840012" y="4308872"/>
                </a:cubicBezTo>
                <a:cubicBezTo>
                  <a:pt x="2593564" y="4300669"/>
                  <a:pt x="2548614" y="4320670"/>
                  <a:pt x="2286870" y="4308872"/>
                </a:cubicBezTo>
                <a:cubicBezTo>
                  <a:pt x="2051471" y="4323360"/>
                  <a:pt x="1617581" y="4346739"/>
                  <a:pt x="1279656" y="4308872"/>
                </a:cubicBezTo>
                <a:cubicBezTo>
                  <a:pt x="952830" y="4392653"/>
                  <a:pt x="462177" y="4446768"/>
                  <a:pt x="0" y="4308872"/>
                </a:cubicBezTo>
                <a:cubicBezTo>
                  <a:pt x="42888" y="4079326"/>
                  <a:pt x="7565" y="3998855"/>
                  <a:pt x="0" y="3736408"/>
                </a:cubicBezTo>
                <a:cubicBezTo>
                  <a:pt x="-44539" y="3474226"/>
                  <a:pt x="-15091" y="3375661"/>
                  <a:pt x="0" y="3250120"/>
                </a:cubicBezTo>
                <a:cubicBezTo>
                  <a:pt x="44409" y="3115106"/>
                  <a:pt x="-56043" y="2840151"/>
                  <a:pt x="0" y="2548390"/>
                </a:cubicBezTo>
                <a:cubicBezTo>
                  <a:pt x="48437" y="2318658"/>
                  <a:pt x="-556" y="2092554"/>
                  <a:pt x="0" y="1975926"/>
                </a:cubicBezTo>
                <a:cubicBezTo>
                  <a:pt x="31355" y="1834291"/>
                  <a:pt x="29017" y="1679147"/>
                  <a:pt x="0" y="1403461"/>
                </a:cubicBezTo>
                <a:cubicBezTo>
                  <a:pt x="15804" y="1115263"/>
                  <a:pt x="56080" y="967893"/>
                  <a:pt x="0" y="830997"/>
                </a:cubicBezTo>
                <a:cubicBezTo>
                  <a:pt x="9037" y="696116"/>
                  <a:pt x="-1236" y="176973"/>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xmlns="" sd="3408520555">
                  <a:custGeom>
                    <a:avLst/>
                    <a:gdLst>
                      <a:gd name="connsiteX0" fmla="*/ 0 w 9081434"/>
                      <a:gd name="connsiteY0" fmla="*/ 0 h 4308872"/>
                      <a:gd name="connsiteX1" fmla="*/ 1007213 w 9081434"/>
                      <a:gd name="connsiteY1" fmla="*/ 0 h 4308872"/>
                      <a:gd name="connsiteX2" fmla="*/ 1923612 w 9081434"/>
                      <a:gd name="connsiteY2" fmla="*/ 0 h 4308872"/>
                      <a:gd name="connsiteX3" fmla="*/ 2476754 w 9081434"/>
                      <a:gd name="connsiteY3" fmla="*/ 0 h 4308872"/>
                      <a:gd name="connsiteX4" fmla="*/ 3211525 w 9081434"/>
                      <a:gd name="connsiteY4" fmla="*/ 0 h 4308872"/>
                      <a:gd name="connsiteX5" fmla="*/ 3764667 w 9081434"/>
                      <a:gd name="connsiteY5" fmla="*/ 0 h 4308872"/>
                      <a:gd name="connsiteX6" fmla="*/ 4590252 w 9081434"/>
                      <a:gd name="connsiteY6" fmla="*/ 0 h 4308872"/>
                      <a:gd name="connsiteX7" fmla="*/ 5325022 w 9081434"/>
                      <a:gd name="connsiteY7" fmla="*/ 0 h 4308872"/>
                      <a:gd name="connsiteX8" fmla="*/ 5968978 w 9081434"/>
                      <a:gd name="connsiteY8" fmla="*/ 0 h 4308872"/>
                      <a:gd name="connsiteX9" fmla="*/ 6522120 w 9081434"/>
                      <a:gd name="connsiteY9" fmla="*/ 0 h 4308872"/>
                      <a:gd name="connsiteX10" fmla="*/ 7438519 w 9081434"/>
                      <a:gd name="connsiteY10" fmla="*/ 0 h 4308872"/>
                      <a:gd name="connsiteX11" fmla="*/ 9081434 w 9081434"/>
                      <a:gd name="connsiteY11" fmla="*/ 0 h 4308872"/>
                      <a:gd name="connsiteX12" fmla="*/ 9081434 w 9081434"/>
                      <a:gd name="connsiteY12" fmla="*/ 572463 h 4308872"/>
                      <a:gd name="connsiteX13" fmla="*/ 9081434 w 9081434"/>
                      <a:gd name="connsiteY13" fmla="*/ 1058751 h 4308872"/>
                      <a:gd name="connsiteX14" fmla="*/ 9081434 w 9081434"/>
                      <a:gd name="connsiteY14" fmla="*/ 1674304 h 4308872"/>
                      <a:gd name="connsiteX15" fmla="*/ 9081434 w 9081434"/>
                      <a:gd name="connsiteY15" fmla="*/ 2160592 h 4308872"/>
                      <a:gd name="connsiteX16" fmla="*/ 9081434 w 9081434"/>
                      <a:gd name="connsiteY16" fmla="*/ 2776145 h 4308872"/>
                      <a:gd name="connsiteX17" fmla="*/ 9081434 w 9081434"/>
                      <a:gd name="connsiteY17" fmla="*/ 3262431 h 4308872"/>
                      <a:gd name="connsiteX18" fmla="*/ 9081434 w 9081434"/>
                      <a:gd name="connsiteY18" fmla="*/ 4308872 h 4308872"/>
                      <a:gd name="connsiteX19" fmla="*/ 8165035 w 9081434"/>
                      <a:gd name="connsiteY19" fmla="*/ 4308872 h 4308872"/>
                      <a:gd name="connsiteX20" fmla="*/ 7248635 w 9081434"/>
                      <a:gd name="connsiteY20" fmla="*/ 4308872 h 4308872"/>
                      <a:gd name="connsiteX21" fmla="*/ 6423050 w 9081434"/>
                      <a:gd name="connsiteY21" fmla="*/ 4308872 h 4308872"/>
                      <a:gd name="connsiteX22" fmla="*/ 5779094 w 9081434"/>
                      <a:gd name="connsiteY22" fmla="*/ 4308872 h 4308872"/>
                      <a:gd name="connsiteX23" fmla="*/ 5135137 w 9081434"/>
                      <a:gd name="connsiteY23" fmla="*/ 4308872 h 4308872"/>
                      <a:gd name="connsiteX24" fmla="*/ 4309552 w 9081434"/>
                      <a:gd name="connsiteY24" fmla="*/ 4308872 h 4308872"/>
                      <a:gd name="connsiteX25" fmla="*/ 3393154 w 9081434"/>
                      <a:gd name="connsiteY25" fmla="*/ 4308872 h 4308872"/>
                      <a:gd name="connsiteX26" fmla="*/ 2840012 w 9081434"/>
                      <a:gd name="connsiteY26" fmla="*/ 4308872 h 4308872"/>
                      <a:gd name="connsiteX27" fmla="*/ 2286870 w 9081434"/>
                      <a:gd name="connsiteY27" fmla="*/ 4308872 h 4308872"/>
                      <a:gd name="connsiteX28" fmla="*/ 1279656 w 9081434"/>
                      <a:gd name="connsiteY28" fmla="*/ 4308872 h 4308872"/>
                      <a:gd name="connsiteX29" fmla="*/ 0 w 9081434"/>
                      <a:gd name="connsiteY29" fmla="*/ 4308872 h 4308872"/>
                      <a:gd name="connsiteX30" fmla="*/ 0 w 9081434"/>
                      <a:gd name="connsiteY30" fmla="*/ 3736408 h 4308872"/>
                      <a:gd name="connsiteX31" fmla="*/ 0 w 9081434"/>
                      <a:gd name="connsiteY31" fmla="*/ 3250120 h 4308872"/>
                      <a:gd name="connsiteX32" fmla="*/ 0 w 9081434"/>
                      <a:gd name="connsiteY32" fmla="*/ 2548390 h 4308872"/>
                      <a:gd name="connsiteX33" fmla="*/ 0 w 9081434"/>
                      <a:gd name="connsiteY33" fmla="*/ 1975926 h 4308872"/>
                      <a:gd name="connsiteX34" fmla="*/ 0 w 9081434"/>
                      <a:gd name="connsiteY34" fmla="*/ 1403461 h 4308872"/>
                      <a:gd name="connsiteX35" fmla="*/ 0 w 9081434"/>
                      <a:gd name="connsiteY35" fmla="*/ 830997 h 4308872"/>
                      <a:gd name="connsiteX36" fmla="*/ 0 w 9081434"/>
                      <a:gd name="connsiteY36" fmla="*/ 0 h 4308872"/>
                      <a:gd name="connsiteX0" fmla="*/ 0 w 9081434"/>
                      <a:gd name="connsiteY0" fmla="*/ 0 h 4308872"/>
                      <a:gd name="connsiteX1" fmla="*/ 553141 w 9081434"/>
                      <a:gd name="connsiteY1" fmla="*/ 0 h 4308872"/>
                      <a:gd name="connsiteX2" fmla="*/ 1106283 w 9081434"/>
                      <a:gd name="connsiteY2" fmla="*/ 0 h 4308872"/>
                      <a:gd name="connsiteX3" fmla="*/ 2022682 w 9081434"/>
                      <a:gd name="connsiteY3" fmla="*/ 0 h 4308872"/>
                      <a:gd name="connsiteX4" fmla="*/ 2939082 w 9081434"/>
                      <a:gd name="connsiteY4" fmla="*/ 0 h 4308872"/>
                      <a:gd name="connsiteX5" fmla="*/ 3764667 w 9081434"/>
                      <a:gd name="connsiteY5" fmla="*/ 0 h 4308872"/>
                      <a:gd name="connsiteX6" fmla="*/ 4408623 w 9081434"/>
                      <a:gd name="connsiteY6" fmla="*/ 0 h 4308872"/>
                      <a:gd name="connsiteX7" fmla="*/ 5052580 w 9081434"/>
                      <a:gd name="connsiteY7" fmla="*/ 0 h 4308872"/>
                      <a:gd name="connsiteX8" fmla="*/ 6059792 w 9081434"/>
                      <a:gd name="connsiteY8" fmla="*/ 0 h 4308872"/>
                      <a:gd name="connsiteX9" fmla="*/ 6885378 w 9081434"/>
                      <a:gd name="connsiteY9" fmla="*/ 0 h 4308872"/>
                      <a:gd name="connsiteX10" fmla="*/ 7620148 w 9081434"/>
                      <a:gd name="connsiteY10" fmla="*/ 0 h 4308872"/>
                      <a:gd name="connsiteX11" fmla="*/ 8354919 w 9081434"/>
                      <a:gd name="connsiteY11" fmla="*/ 0 h 4308872"/>
                      <a:gd name="connsiteX12" fmla="*/ 9081434 w 9081434"/>
                      <a:gd name="connsiteY12" fmla="*/ 0 h 4308872"/>
                      <a:gd name="connsiteX13" fmla="*/ 9081434 w 9081434"/>
                      <a:gd name="connsiteY13" fmla="*/ 572463 h 4308872"/>
                      <a:gd name="connsiteX14" fmla="*/ 9081434 w 9081434"/>
                      <a:gd name="connsiteY14" fmla="*/ 1231106 h 4308872"/>
                      <a:gd name="connsiteX15" fmla="*/ 9081434 w 9081434"/>
                      <a:gd name="connsiteY15" fmla="*/ 1717393 h 4308872"/>
                      <a:gd name="connsiteX16" fmla="*/ 9081434 w 9081434"/>
                      <a:gd name="connsiteY16" fmla="*/ 2203680 h 4308872"/>
                      <a:gd name="connsiteX17" fmla="*/ 9081434 w 9081434"/>
                      <a:gd name="connsiteY17" fmla="*/ 2776145 h 4308872"/>
                      <a:gd name="connsiteX18" fmla="*/ 9081434 w 9081434"/>
                      <a:gd name="connsiteY18" fmla="*/ 3477875 h 4308872"/>
                      <a:gd name="connsiteX19" fmla="*/ 9081434 w 9081434"/>
                      <a:gd name="connsiteY19" fmla="*/ 4308872 h 4308872"/>
                      <a:gd name="connsiteX20" fmla="*/ 8528292 w 9081434"/>
                      <a:gd name="connsiteY20" fmla="*/ 4308872 h 4308872"/>
                      <a:gd name="connsiteX21" fmla="*/ 7975150 w 9081434"/>
                      <a:gd name="connsiteY21" fmla="*/ 4308872 h 4308872"/>
                      <a:gd name="connsiteX22" fmla="*/ 7331194 w 9081434"/>
                      <a:gd name="connsiteY22" fmla="*/ 4308872 h 4308872"/>
                      <a:gd name="connsiteX23" fmla="*/ 6414794 w 9081434"/>
                      <a:gd name="connsiteY23" fmla="*/ 4308872 h 4308872"/>
                      <a:gd name="connsiteX24" fmla="*/ 5770838 w 9081434"/>
                      <a:gd name="connsiteY24" fmla="*/ 4308872 h 4308872"/>
                      <a:gd name="connsiteX25" fmla="*/ 4945253 w 9081434"/>
                      <a:gd name="connsiteY25" fmla="*/ 4308872 h 4308872"/>
                      <a:gd name="connsiteX26" fmla="*/ 4301297 w 9081434"/>
                      <a:gd name="connsiteY26" fmla="*/ 4308872 h 4308872"/>
                      <a:gd name="connsiteX27" fmla="*/ 3475711 w 9081434"/>
                      <a:gd name="connsiteY27" fmla="*/ 4308872 h 4308872"/>
                      <a:gd name="connsiteX28" fmla="*/ 2740942 w 9081434"/>
                      <a:gd name="connsiteY28" fmla="*/ 4308872 h 4308872"/>
                      <a:gd name="connsiteX29" fmla="*/ 2006171 w 9081434"/>
                      <a:gd name="connsiteY29" fmla="*/ 4308872 h 4308872"/>
                      <a:gd name="connsiteX30" fmla="*/ 998957 w 9081434"/>
                      <a:gd name="connsiteY30" fmla="*/ 4308872 h 4308872"/>
                      <a:gd name="connsiteX31" fmla="*/ 0 w 9081434"/>
                      <a:gd name="connsiteY31" fmla="*/ 4308872 h 4308872"/>
                      <a:gd name="connsiteX32" fmla="*/ 0 w 9081434"/>
                      <a:gd name="connsiteY32" fmla="*/ 3822585 h 4308872"/>
                      <a:gd name="connsiteX33" fmla="*/ 0 w 9081434"/>
                      <a:gd name="connsiteY33" fmla="*/ 3293209 h 4308872"/>
                      <a:gd name="connsiteX34" fmla="*/ 0 w 9081434"/>
                      <a:gd name="connsiteY34" fmla="*/ 2591479 h 4308872"/>
                      <a:gd name="connsiteX35" fmla="*/ 0 w 9081434"/>
                      <a:gd name="connsiteY35" fmla="*/ 2019014 h 4308872"/>
                      <a:gd name="connsiteX36" fmla="*/ 0 w 9081434"/>
                      <a:gd name="connsiteY36" fmla="*/ 1489638 h 4308872"/>
                      <a:gd name="connsiteX37" fmla="*/ 0 w 9081434"/>
                      <a:gd name="connsiteY37" fmla="*/ 787908 h 4308872"/>
                      <a:gd name="connsiteX38" fmla="*/ 0 w 9081434"/>
                      <a:gd name="connsiteY38"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1434" h="4308872" fill="none" extrusionOk="0">
                        <a:moveTo>
                          <a:pt x="0" y="0"/>
                        </a:moveTo>
                        <a:cubicBezTo>
                          <a:pt x="478037" y="-9866"/>
                          <a:pt x="630039" y="51009"/>
                          <a:pt x="1007213" y="0"/>
                        </a:cubicBezTo>
                        <a:cubicBezTo>
                          <a:pt x="1337396" y="-20103"/>
                          <a:pt x="1703501" y="-48221"/>
                          <a:pt x="1923612" y="0"/>
                        </a:cubicBezTo>
                        <a:cubicBezTo>
                          <a:pt x="2163079" y="20324"/>
                          <a:pt x="2296362" y="-17810"/>
                          <a:pt x="2476754" y="0"/>
                        </a:cubicBezTo>
                        <a:cubicBezTo>
                          <a:pt x="2662503" y="11226"/>
                          <a:pt x="2973344" y="34879"/>
                          <a:pt x="3211525" y="0"/>
                        </a:cubicBezTo>
                        <a:cubicBezTo>
                          <a:pt x="3447441" y="-19105"/>
                          <a:pt x="3516406" y="-22418"/>
                          <a:pt x="3764667" y="0"/>
                        </a:cubicBezTo>
                        <a:cubicBezTo>
                          <a:pt x="4008108" y="37787"/>
                          <a:pt x="4425521" y="-23262"/>
                          <a:pt x="4590252" y="0"/>
                        </a:cubicBezTo>
                        <a:cubicBezTo>
                          <a:pt x="4812780" y="-50531"/>
                          <a:pt x="5061490" y="47505"/>
                          <a:pt x="5325022" y="0"/>
                        </a:cubicBezTo>
                        <a:cubicBezTo>
                          <a:pt x="5619855" y="29339"/>
                          <a:pt x="5803436" y="-20884"/>
                          <a:pt x="5968978" y="0"/>
                        </a:cubicBezTo>
                        <a:cubicBezTo>
                          <a:pt x="6135323" y="20157"/>
                          <a:pt x="6334007" y="-25189"/>
                          <a:pt x="6522120" y="0"/>
                        </a:cubicBezTo>
                        <a:cubicBezTo>
                          <a:pt x="6690870" y="24119"/>
                          <a:pt x="7280502" y="-43509"/>
                          <a:pt x="7438519" y="0"/>
                        </a:cubicBezTo>
                        <a:cubicBezTo>
                          <a:pt x="7579684" y="-95690"/>
                          <a:pt x="8235338" y="6954"/>
                          <a:pt x="9081434" y="0"/>
                        </a:cubicBezTo>
                        <a:cubicBezTo>
                          <a:pt x="9090979" y="116368"/>
                          <a:pt x="9083412" y="317696"/>
                          <a:pt x="9081434" y="572463"/>
                        </a:cubicBezTo>
                        <a:cubicBezTo>
                          <a:pt x="9065077" y="840282"/>
                          <a:pt x="9062616" y="934644"/>
                          <a:pt x="9081434" y="1058751"/>
                        </a:cubicBezTo>
                        <a:cubicBezTo>
                          <a:pt x="9100308" y="1176314"/>
                          <a:pt x="9109205" y="1500052"/>
                          <a:pt x="9081434" y="1674304"/>
                        </a:cubicBezTo>
                        <a:cubicBezTo>
                          <a:pt x="9046484" y="1873178"/>
                          <a:pt x="9106564" y="2031315"/>
                          <a:pt x="9081434" y="2160592"/>
                        </a:cubicBezTo>
                        <a:cubicBezTo>
                          <a:pt x="9050217" y="2307155"/>
                          <a:pt x="9039491" y="2627348"/>
                          <a:pt x="9081434" y="2776145"/>
                        </a:cubicBezTo>
                        <a:cubicBezTo>
                          <a:pt x="9082361" y="2935555"/>
                          <a:pt x="9054614" y="3105330"/>
                          <a:pt x="9081434" y="3262431"/>
                        </a:cubicBezTo>
                        <a:cubicBezTo>
                          <a:pt x="9110853" y="3488786"/>
                          <a:pt x="9111771" y="3948022"/>
                          <a:pt x="9081434" y="4308872"/>
                        </a:cubicBezTo>
                        <a:cubicBezTo>
                          <a:pt x="8840889" y="4330728"/>
                          <a:pt x="8523063" y="4343832"/>
                          <a:pt x="8165035" y="4308872"/>
                        </a:cubicBezTo>
                        <a:cubicBezTo>
                          <a:pt x="7847850" y="4275821"/>
                          <a:pt x="7535375" y="4313174"/>
                          <a:pt x="7248635" y="4308872"/>
                        </a:cubicBezTo>
                        <a:cubicBezTo>
                          <a:pt x="6912937" y="4353148"/>
                          <a:pt x="6630801" y="4276968"/>
                          <a:pt x="6423050" y="4308872"/>
                        </a:cubicBezTo>
                        <a:cubicBezTo>
                          <a:pt x="6233822" y="4328274"/>
                          <a:pt x="6045278" y="4306962"/>
                          <a:pt x="5779094" y="4308872"/>
                        </a:cubicBezTo>
                        <a:cubicBezTo>
                          <a:pt x="5552653" y="4319442"/>
                          <a:pt x="5259577" y="4326480"/>
                          <a:pt x="5135137" y="4308872"/>
                        </a:cubicBezTo>
                        <a:cubicBezTo>
                          <a:pt x="4981446" y="4289846"/>
                          <a:pt x="4461261" y="4265335"/>
                          <a:pt x="4309552" y="4308872"/>
                        </a:cubicBezTo>
                        <a:cubicBezTo>
                          <a:pt x="4074402" y="4369976"/>
                          <a:pt x="3715598" y="4330243"/>
                          <a:pt x="3393154" y="4308872"/>
                        </a:cubicBezTo>
                        <a:cubicBezTo>
                          <a:pt x="3033149" y="4282446"/>
                          <a:pt x="3080956" y="4313992"/>
                          <a:pt x="2840012" y="4308872"/>
                        </a:cubicBezTo>
                        <a:cubicBezTo>
                          <a:pt x="2599194" y="4306430"/>
                          <a:pt x="2550096" y="4319375"/>
                          <a:pt x="2286870" y="4308872"/>
                        </a:cubicBezTo>
                        <a:cubicBezTo>
                          <a:pt x="2051797" y="4303200"/>
                          <a:pt x="1587196" y="4319808"/>
                          <a:pt x="1279656" y="4308872"/>
                        </a:cubicBezTo>
                        <a:cubicBezTo>
                          <a:pt x="942263" y="4411459"/>
                          <a:pt x="478352" y="4333774"/>
                          <a:pt x="0" y="4308872"/>
                        </a:cubicBezTo>
                        <a:cubicBezTo>
                          <a:pt x="40280" y="4086464"/>
                          <a:pt x="3200" y="3981858"/>
                          <a:pt x="0" y="3736408"/>
                        </a:cubicBezTo>
                        <a:cubicBezTo>
                          <a:pt x="-24575" y="3464640"/>
                          <a:pt x="2393" y="3360334"/>
                          <a:pt x="0" y="3250120"/>
                        </a:cubicBezTo>
                        <a:cubicBezTo>
                          <a:pt x="14509" y="3074923"/>
                          <a:pt x="-17009" y="2800358"/>
                          <a:pt x="0" y="2548390"/>
                        </a:cubicBezTo>
                        <a:cubicBezTo>
                          <a:pt x="30001" y="2324615"/>
                          <a:pt x="-8650" y="2107058"/>
                          <a:pt x="0" y="1975926"/>
                        </a:cubicBezTo>
                        <a:cubicBezTo>
                          <a:pt x="55252" y="1858316"/>
                          <a:pt x="-16602" y="1685622"/>
                          <a:pt x="0" y="1403461"/>
                        </a:cubicBezTo>
                        <a:cubicBezTo>
                          <a:pt x="20876" y="1143221"/>
                          <a:pt x="40664" y="967874"/>
                          <a:pt x="0" y="830997"/>
                        </a:cubicBezTo>
                        <a:cubicBezTo>
                          <a:pt x="3767" y="682720"/>
                          <a:pt x="24548" y="194016"/>
                          <a:pt x="0" y="0"/>
                        </a:cubicBezTo>
                        <a:close/>
                      </a:path>
                      <a:path w="9081434" h="4308872" stroke="0" extrusionOk="0">
                        <a:moveTo>
                          <a:pt x="0" y="0"/>
                        </a:moveTo>
                        <a:cubicBezTo>
                          <a:pt x="263325" y="-2413"/>
                          <a:pt x="412396" y="-29302"/>
                          <a:pt x="553141" y="0"/>
                        </a:cubicBezTo>
                        <a:cubicBezTo>
                          <a:pt x="698255" y="12793"/>
                          <a:pt x="866944" y="16883"/>
                          <a:pt x="1106283" y="0"/>
                        </a:cubicBezTo>
                        <a:cubicBezTo>
                          <a:pt x="1372432" y="-30558"/>
                          <a:pt x="1720575" y="-74557"/>
                          <a:pt x="2022682" y="0"/>
                        </a:cubicBezTo>
                        <a:cubicBezTo>
                          <a:pt x="2323301" y="4567"/>
                          <a:pt x="2660622" y="-21016"/>
                          <a:pt x="2939082" y="0"/>
                        </a:cubicBezTo>
                        <a:cubicBezTo>
                          <a:pt x="3227872" y="21596"/>
                          <a:pt x="3387923" y="4119"/>
                          <a:pt x="3764667" y="0"/>
                        </a:cubicBezTo>
                        <a:cubicBezTo>
                          <a:pt x="4128752" y="12628"/>
                          <a:pt x="4278271" y="12643"/>
                          <a:pt x="4408623" y="0"/>
                        </a:cubicBezTo>
                        <a:cubicBezTo>
                          <a:pt x="4581396" y="-21701"/>
                          <a:pt x="4770706" y="-2812"/>
                          <a:pt x="5052580" y="0"/>
                        </a:cubicBezTo>
                        <a:cubicBezTo>
                          <a:pt x="5323758" y="3038"/>
                          <a:pt x="5794881" y="-33843"/>
                          <a:pt x="6059792" y="0"/>
                        </a:cubicBezTo>
                        <a:cubicBezTo>
                          <a:pt x="6323148" y="56300"/>
                          <a:pt x="6513756" y="1468"/>
                          <a:pt x="6885378" y="0"/>
                        </a:cubicBezTo>
                        <a:cubicBezTo>
                          <a:pt x="7259670" y="-17346"/>
                          <a:pt x="7395204" y="14709"/>
                          <a:pt x="7620148" y="0"/>
                        </a:cubicBezTo>
                        <a:cubicBezTo>
                          <a:pt x="7795709" y="-8306"/>
                          <a:pt x="8173865" y="36822"/>
                          <a:pt x="8354919" y="0"/>
                        </a:cubicBezTo>
                        <a:cubicBezTo>
                          <a:pt x="8558250" y="-173"/>
                          <a:pt x="8850724" y="-32481"/>
                          <a:pt x="9081434" y="0"/>
                        </a:cubicBezTo>
                        <a:cubicBezTo>
                          <a:pt x="9101759" y="159856"/>
                          <a:pt x="9097514" y="287318"/>
                          <a:pt x="9081434" y="572463"/>
                        </a:cubicBezTo>
                        <a:cubicBezTo>
                          <a:pt x="9071103" y="790316"/>
                          <a:pt x="9056917" y="998172"/>
                          <a:pt x="9081434" y="1231106"/>
                        </a:cubicBezTo>
                        <a:cubicBezTo>
                          <a:pt x="9074314" y="1435839"/>
                          <a:pt x="9078076" y="1490573"/>
                          <a:pt x="9081434" y="1717393"/>
                        </a:cubicBezTo>
                        <a:cubicBezTo>
                          <a:pt x="9090284" y="1937010"/>
                          <a:pt x="9101167" y="2047052"/>
                          <a:pt x="9081434" y="2203680"/>
                        </a:cubicBezTo>
                        <a:cubicBezTo>
                          <a:pt x="9033576" y="2381335"/>
                          <a:pt x="9146728" y="2570302"/>
                          <a:pt x="9081434" y="2776145"/>
                        </a:cubicBezTo>
                        <a:cubicBezTo>
                          <a:pt x="9052102" y="2941649"/>
                          <a:pt x="9054778" y="3106564"/>
                          <a:pt x="9081434" y="3477875"/>
                        </a:cubicBezTo>
                        <a:cubicBezTo>
                          <a:pt x="9143300" y="3827959"/>
                          <a:pt x="9053716" y="3990900"/>
                          <a:pt x="9081434" y="4308872"/>
                        </a:cubicBezTo>
                        <a:cubicBezTo>
                          <a:pt x="8838013" y="4323063"/>
                          <a:pt x="8656597" y="4285046"/>
                          <a:pt x="8528292" y="4308872"/>
                        </a:cubicBezTo>
                        <a:cubicBezTo>
                          <a:pt x="8322466" y="4309871"/>
                          <a:pt x="8243011" y="4291122"/>
                          <a:pt x="7975150" y="4308872"/>
                        </a:cubicBezTo>
                        <a:cubicBezTo>
                          <a:pt x="7870735" y="4303796"/>
                          <a:pt x="7501484" y="4317790"/>
                          <a:pt x="7331194" y="4308872"/>
                        </a:cubicBezTo>
                        <a:cubicBezTo>
                          <a:pt x="7101752" y="4343539"/>
                          <a:pt x="6726571" y="4314611"/>
                          <a:pt x="6414794" y="4308872"/>
                        </a:cubicBezTo>
                        <a:cubicBezTo>
                          <a:pt x="6125445" y="4297509"/>
                          <a:pt x="6000342" y="4314031"/>
                          <a:pt x="5770838" y="4308872"/>
                        </a:cubicBezTo>
                        <a:cubicBezTo>
                          <a:pt x="5523941" y="4317688"/>
                          <a:pt x="5151046" y="4272572"/>
                          <a:pt x="4945253" y="4308872"/>
                        </a:cubicBezTo>
                        <a:cubicBezTo>
                          <a:pt x="4735947" y="4318623"/>
                          <a:pt x="4486754" y="4288835"/>
                          <a:pt x="4301297" y="4308872"/>
                        </a:cubicBezTo>
                        <a:cubicBezTo>
                          <a:pt x="4094183" y="4310429"/>
                          <a:pt x="3760001" y="4314623"/>
                          <a:pt x="3475711" y="4308872"/>
                        </a:cubicBezTo>
                        <a:cubicBezTo>
                          <a:pt x="3240696" y="4330694"/>
                          <a:pt x="3039230" y="4297605"/>
                          <a:pt x="2740942" y="4308872"/>
                        </a:cubicBezTo>
                        <a:cubicBezTo>
                          <a:pt x="2508096" y="4312539"/>
                          <a:pt x="2260670" y="4344558"/>
                          <a:pt x="2006171" y="4308872"/>
                        </a:cubicBezTo>
                        <a:cubicBezTo>
                          <a:pt x="1730352" y="4285882"/>
                          <a:pt x="1400150" y="4233314"/>
                          <a:pt x="998957" y="4308872"/>
                        </a:cubicBezTo>
                        <a:cubicBezTo>
                          <a:pt x="615952" y="4314280"/>
                          <a:pt x="403289" y="4360578"/>
                          <a:pt x="0" y="4308872"/>
                        </a:cubicBezTo>
                        <a:cubicBezTo>
                          <a:pt x="8485" y="4157587"/>
                          <a:pt x="8095" y="4048075"/>
                          <a:pt x="0" y="3822585"/>
                        </a:cubicBezTo>
                        <a:cubicBezTo>
                          <a:pt x="-20455" y="3613408"/>
                          <a:pt x="-23799" y="3541726"/>
                          <a:pt x="0" y="3293209"/>
                        </a:cubicBezTo>
                        <a:cubicBezTo>
                          <a:pt x="33799" y="2997897"/>
                          <a:pt x="-17668" y="2777419"/>
                          <a:pt x="0" y="2591479"/>
                        </a:cubicBezTo>
                        <a:cubicBezTo>
                          <a:pt x="31596" y="2415475"/>
                          <a:pt x="-5178" y="2301001"/>
                          <a:pt x="0" y="2019014"/>
                        </a:cubicBezTo>
                        <a:cubicBezTo>
                          <a:pt x="9888" y="1720915"/>
                          <a:pt x="4139" y="1667679"/>
                          <a:pt x="0" y="1489638"/>
                        </a:cubicBezTo>
                        <a:cubicBezTo>
                          <a:pt x="-1747" y="1329487"/>
                          <a:pt x="12396" y="919318"/>
                          <a:pt x="0" y="787908"/>
                        </a:cubicBezTo>
                        <a:cubicBezTo>
                          <a:pt x="-33536" y="617264"/>
                          <a:pt x="35808" y="397505"/>
                          <a:pt x="0" y="0"/>
                        </a:cubicBezTo>
                        <a:close/>
                      </a:path>
                      <a:path w="9081434" h="4308872" fill="none" stroke="0" extrusionOk="0">
                        <a:moveTo>
                          <a:pt x="0" y="0"/>
                        </a:moveTo>
                        <a:cubicBezTo>
                          <a:pt x="411053" y="-32070"/>
                          <a:pt x="656947" y="32690"/>
                          <a:pt x="1007213" y="0"/>
                        </a:cubicBezTo>
                        <a:cubicBezTo>
                          <a:pt x="1337741" y="-39118"/>
                          <a:pt x="1674921" y="1292"/>
                          <a:pt x="1923612" y="0"/>
                        </a:cubicBezTo>
                        <a:cubicBezTo>
                          <a:pt x="2169979" y="10688"/>
                          <a:pt x="2287624" y="-16265"/>
                          <a:pt x="2476754" y="0"/>
                        </a:cubicBezTo>
                        <a:cubicBezTo>
                          <a:pt x="2653451" y="31400"/>
                          <a:pt x="2957279" y="-13003"/>
                          <a:pt x="3211525" y="0"/>
                        </a:cubicBezTo>
                        <a:cubicBezTo>
                          <a:pt x="3470772" y="-18330"/>
                          <a:pt x="3524431" y="-22185"/>
                          <a:pt x="3764667" y="0"/>
                        </a:cubicBezTo>
                        <a:cubicBezTo>
                          <a:pt x="3993683" y="27897"/>
                          <a:pt x="4412217" y="23797"/>
                          <a:pt x="4590252" y="0"/>
                        </a:cubicBezTo>
                        <a:cubicBezTo>
                          <a:pt x="4755711" y="-20753"/>
                          <a:pt x="4997572" y="-52572"/>
                          <a:pt x="5325022" y="0"/>
                        </a:cubicBezTo>
                        <a:cubicBezTo>
                          <a:pt x="5610663" y="-8631"/>
                          <a:pt x="5821349" y="-20300"/>
                          <a:pt x="5968978" y="0"/>
                        </a:cubicBezTo>
                        <a:cubicBezTo>
                          <a:pt x="6118917" y="20351"/>
                          <a:pt x="6374880" y="-37860"/>
                          <a:pt x="6522120" y="0"/>
                        </a:cubicBezTo>
                        <a:cubicBezTo>
                          <a:pt x="6692790" y="-2238"/>
                          <a:pt x="7217472" y="-41467"/>
                          <a:pt x="7438519" y="0"/>
                        </a:cubicBezTo>
                        <a:cubicBezTo>
                          <a:pt x="7643366" y="24036"/>
                          <a:pt x="8392108" y="-37274"/>
                          <a:pt x="9081434" y="0"/>
                        </a:cubicBezTo>
                        <a:cubicBezTo>
                          <a:pt x="9113761" y="163976"/>
                          <a:pt x="9071484" y="274893"/>
                          <a:pt x="9081434" y="572463"/>
                        </a:cubicBezTo>
                        <a:cubicBezTo>
                          <a:pt x="9042876" y="835510"/>
                          <a:pt x="9048697" y="942656"/>
                          <a:pt x="9081434" y="1058751"/>
                        </a:cubicBezTo>
                        <a:cubicBezTo>
                          <a:pt x="9093840" y="1165383"/>
                          <a:pt x="9117288" y="1513877"/>
                          <a:pt x="9081434" y="1674304"/>
                        </a:cubicBezTo>
                        <a:cubicBezTo>
                          <a:pt x="9065452" y="1822605"/>
                          <a:pt x="9105139" y="1998222"/>
                          <a:pt x="9081434" y="2160592"/>
                        </a:cubicBezTo>
                        <a:cubicBezTo>
                          <a:pt x="9051612" y="2295820"/>
                          <a:pt x="9054541" y="2621709"/>
                          <a:pt x="9081434" y="2776145"/>
                        </a:cubicBezTo>
                        <a:cubicBezTo>
                          <a:pt x="9093042" y="2918830"/>
                          <a:pt x="9057500" y="3060925"/>
                          <a:pt x="9081434" y="3262431"/>
                        </a:cubicBezTo>
                        <a:cubicBezTo>
                          <a:pt x="9062234" y="3428876"/>
                          <a:pt x="9078389" y="3917250"/>
                          <a:pt x="9081434" y="4308872"/>
                        </a:cubicBezTo>
                        <a:cubicBezTo>
                          <a:pt x="8792751" y="4257300"/>
                          <a:pt x="8511741" y="4381096"/>
                          <a:pt x="8165035" y="4308872"/>
                        </a:cubicBezTo>
                        <a:cubicBezTo>
                          <a:pt x="7824367" y="4321924"/>
                          <a:pt x="7553428" y="4324537"/>
                          <a:pt x="7248635" y="4308872"/>
                        </a:cubicBezTo>
                        <a:cubicBezTo>
                          <a:pt x="6944380" y="4329457"/>
                          <a:pt x="6624776" y="4307507"/>
                          <a:pt x="6423050" y="4308872"/>
                        </a:cubicBezTo>
                        <a:cubicBezTo>
                          <a:pt x="6173557" y="4354432"/>
                          <a:pt x="6074189" y="4300988"/>
                          <a:pt x="5779094" y="4308872"/>
                        </a:cubicBezTo>
                        <a:cubicBezTo>
                          <a:pt x="5487921" y="4329462"/>
                          <a:pt x="5295841" y="4317687"/>
                          <a:pt x="5135137" y="4308872"/>
                        </a:cubicBezTo>
                        <a:cubicBezTo>
                          <a:pt x="5004556" y="4303568"/>
                          <a:pt x="4450414" y="4258021"/>
                          <a:pt x="4309552" y="4308872"/>
                        </a:cubicBezTo>
                        <a:cubicBezTo>
                          <a:pt x="4126998" y="4307993"/>
                          <a:pt x="3688433" y="4359580"/>
                          <a:pt x="3393154" y="4308872"/>
                        </a:cubicBezTo>
                        <a:cubicBezTo>
                          <a:pt x="3039113" y="4282387"/>
                          <a:pt x="3087933" y="4297999"/>
                          <a:pt x="2840012" y="4308872"/>
                        </a:cubicBezTo>
                        <a:cubicBezTo>
                          <a:pt x="2590723" y="4309209"/>
                          <a:pt x="2542145" y="4327528"/>
                          <a:pt x="2286870" y="4308872"/>
                        </a:cubicBezTo>
                        <a:cubicBezTo>
                          <a:pt x="2023948" y="4357516"/>
                          <a:pt x="1629398" y="4296702"/>
                          <a:pt x="1279656" y="4308872"/>
                        </a:cubicBezTo>
                        <a:cubicBezTo>
                          <a:pt x="960966" y="4307989"/>
                          <a:pt x="503189" y="4376378"/>
                          <a:pt x="0" y="4308872"/>
                        </a:cubicBezTo>
                        <a:cubicBezTo>
                          <a:pt x="33219" y="4065690"/>
                          <a:pt x="20752" y="4001251"/>
                          <a:pt x="0" y="3736408"/>
                        </a:cubicBezTo>
                        <a:cubicBezTo>
                          <a:pt x="-30313" y="3484357"/>
                          <a:pt x="-17736" y="3381948"/>
                          <a:pt x="0" y="3250120"/>
                        </a:cubicBezTo>
                        <a:cubicBezTo>
                          <a:pt x="36845" y="3176726"/>
                          <a:pt x="-74616" y="2816087"/>
                          <a:pt x="0" y="2548390"/>
                        </a:cubicBezTo>
                        <a:cubicBezTo>
                          <a:pt x="61870" y="2307550"/>
                          <a:pt x="-9176" y="2092402"/>
                          <a:pt x="0" y="1975926"/>
                        </a:cubicBezTo>
                        <a:cubicBezTo>
                          <a:pt x="-13633" y="1826111"/>
                          <a:pt x="1926" y="1682259"/>
                          <a:pt x="0" y="1403461"/>
                        </a:cubicBezTo>
                        <a:cubicBezTo>
                          <a:pt x="25659" y="1098826"/>
                          <a:pt x="34050" y="948966"/>
                          <a:pt x="0" y="830997"/>
                        </a:cubicBezTo>
                        <a:cubicBezTo>
                          <a:pt x="-12375" y="737655"/>
                          <a:pt x="-18221" y="174008"/>
                          <a:pt x="0" y="0"/>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742950" indent="-742950" algn="ctr">
              <a:spcBef>
                <a:spcPts val="1200"/>
              </a:spcBef>
              <a:buAutoNum type="arabicPeriod"/>
            </a:pPr>
            <a:r>
              <a:rPr lang="en-GB" sz="3200" dirty="0">
                <a:latin typeface="Ink Free" panose="03080402000500000000" pitchFamily="66" charset="0"/>
              </a:rPr>
              <a:t>Where is the story set? </a:t>
            </a:r>
            <a:r>
              <a:rPr lang="en-GB" sz="3200" b="1" u="sng" dirty="0">
                <a:solidFill>
                  <a:srgbClr val="FF0000"/>
                </a:solidFill>
                <a:latin typeface="Ink Free" panose="03080402000500000000" pitchFamily="66" charset="0"/>
              </a:rPr>
              <a:t>Lake District</a:t>
            </a:r>
          </a:p>
          <a:p>
            <a:pPr marL="742950" indent="-742950" algn="ctr">
              <a:spcBef>
                <a:spcPts val="1200"/>
              </a:spcBef>
              <a:buFontTx/>
              <a:buAutoNum type="arabicPeriod"/>
            </a:pPr>
            <a:r>
              <a:rPr lang="en-GB" sz="3200" dirty="0">
                <a:latin typeface="Ink Free" panose="03080402000500000000" pitchFamily="66" charset="0"/>
              </a:rPr>
              <a:t>Who wrote the book? </a:t>
            </a:r>
            <a:r>
              <a:rPr lang="en-GB" sz="3200" b="1" u="sng" dirty="0">
                <a:solidFill>
                  <a:srgbClr val="FF0000"/>
                </a:solidFill>
                <a:latin typeface="Ink Free" panose="03080402000500000000" pitchFamily="66" charset="0"/>
              </a:rPr>
              <a:t>Annabel Pitcher</a:t>
            </a:r>
            <a:endParaRPr lang="en-GB" sz="3200" dirty="0">
              <a:latin typeface="Ink Free" panose="03080402000500000000" pitchFamily="66" charset="0"/>
            </a:endParaRPr>
          </a:p>
          <a:p>
            <a:pPr marL="742950" indent="-742950" algn="ctr">
              <a:spcBef>
                <a:spcPts val="1200"/>
              </a:spcBef>
              <a:buFontTx/>
              <a:buAutoNum type="arabicPeriod"/>
            </a:pPr>
            <a:r>
              <a:rPr lang="en-GB" sz="3200" dirty="0">
                <a:latin typeface="Ink Free" panose="03080402000500000000" pitchFamily="66" charset="0"/>
              </a:rPr>
              <a:t>What is Mum’s job? </a:t>
            </a:r>
            <a:r>
              <a:rPr lang="en-GB" sz="3200" b="1" u="sng" dirty="0">
                <a:solidFill>
                  <a:srgbClr val="FF0000"/>
                </a:solidFill>
                <a:latin typeface="Ink Free" panose="03080402000500000000" pitchFamily="66" charset="0"/>
              </a:rPr>
              <a:t>Art teacher</a:t>
            </a:r>
            <a:endParaRPr lang="en-GB" sz="3200" dirty="0">
              <a:latin typeface="Ink Free" panose="03080402000500000000" pitchFamily="66" charset="0"/>
            </a:endParaRPr>
          </a:p>
          <a:p>
            <a:pPr marL="742950" indent="-742950" algn="ctr">
              <a:spcBef>
                <a:spcPts val="1200"/>
              </a:spcBef>
              <a:buAutoNum type="arabicPeriod"/>
            </a:pPr>
            <a:r>
              <a:rPr lang="en-GB" sz="3200" dirty="0">
                <a:latin typeface="Ink Free" panose="03080402000500000000" pitchFamily="66" charset="0"/>
              </a:rPr>
              <a:t>What religion in </a:t>
            </a:r>
            <a:r>
              <a:rPr lang="en-GB" sz="3200" dirty="0" err="1">
                <a:latin typeface="Ink Free" panose="03080402000500000000" pitchFamily="66" charset="0"/>
              </a:rPr>
              <a:t>Sunya</a:t>
            </a:r>
            <a:r>
              <a:rPr lang="en-GB" sz="3200" dirty="0">
                <a:latin typeface="Ink Free" panose="03080402000500000000" pitchFamily="66" charset="0"/>
              </a:rPr>
              <a:t>? </a:t>
            </a:r>
            <a:r>
              <a:rPr lang="en-GB" sz="3200" b="1" u="sng" dirty="0">
                <a:solidFill>
                  <a:srgbClr val="FF0000"/>
                </a:solidFill>
                <a:latin typeface="Ink Free" panose="03080402000500000000" pitchFamily="66" charset="0"/>
              </a:rPr>
              <a:t>Muslim/Islam</a:t>
            </a:r>
          </a:p>
          <a:p>
            <a:pPr marL="742950" indent="-742950" algn="ctr">
              <a:spcBef>
                <a:spcPts val="1200"/>
              </a:spcBef>
              <a:buFontTx/>
              <a:buAutoNum type="arabicPeriod"/>
            </a:pPr>
            <a:r>
              <a:rPr lang="en-GB" sz="3200" dirty="0">
                <a:latin typeface="Ink Free" panose="03080402000500000000" pitchFamily="66" charset="0"/>
              </a:rPr>
              <a:t>What is the term for being racist towards this religion? </a:t>
            </a:r>
            <a:r>
              <a:rPr lang="en-GB" sz="3200" b="1" u="sng" dirty="0">
                <a:solidFill>
                  <a:srgbClr val="FF0000"/>
                </a:solidFill>
                <a:latin typeface="Ink Free" panose="03080402000500000000" pitchFamily="66" charset="0"/>
              </a:rPr>
              <a:t>Islamophobia </a:t>
            </a:r>
            <a:endParaRPr lang="en-GB" sz="3200" dirty="0">
              <a:latin typeface="Ink Free" panose="03080402000500000000" pitchFamily="66" charset="0"/>
            </a:endParaRPr>
          </a:p>
          <a:p>
            <a:pPr marL="742950" indent="-742950" algn="ctr">
              <a:spcBef>
                <a:spcPts val="1200"/>
              </a:spcBef>
              <a:buAutoNum type="arabicPeriod"/>
            </a:pPr>
            <a:r>
              <a:rPr lang="en-GB" sz="3200" dirty="0">
                <a:latin typeface="Ink Free" panose="03080402000500000000" pitchFamily="66" charset="0"/>
              </a:rPr>
              <a:t>What is the name of </a:t>
            </a:r>
            <a:r>
              <a:rPr lang="en-GB" sz="3200" dirty="0" err="1">
                <a:latin typeface="Ink Free" panose="03080402000500000000" pitchFamily="66" charset="0"/>
              </a:rPr>
              <a:t>Jas’</a:t>
            </a:r>
            <a:r>
              <a:rPr lang="en-GB" sz="3200" dirty="0">
                <a:latin typeface="Ink Free" panose="03080402000500000000" pitchFamily="66" charset="0"/>
              </a:rPr>
              <a:t> boyfriend? </a:t>
            </a:r>
            <a:r>
              <a:rPr lang="en-GB" sz="3200" b="1" u="sng" dirty="0">
                <a:solidFill>
                  <a:srgbClr val="FF0000"/>
                </a:solidFill>
                <a:latin typeface="Ink Free" panose="03080402000500000000" pitchFamily="66" charset="0"/>
              </a:rPr>
              <a:t>Leo</a:t>
            </a:r>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3575713" y="615528"/>
            <a:ext cx="6810233" cy="6960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Quick Quiz!</a:t>
            </a:r>
          </a:p>
        </p:txBody>
      </p:sp>
      <p:sp>
        <p:nvSpPr>
          <p:cNvPr id="17" name="Text Box 17">
            <a:extLst>
              <a:ext uri="{FF2B5EF4-FFF2-40B4-BE49-F238E27FC236}">
                <a16:creationId xmlns:a16="http://schemas.microsoft.com/office/drawing/2014/main" id="{5C05AD37-5A87-444E-B841-E39EBEFDD7CF}"/>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1552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3575713" y="160338"/>
            <a:ext cx="7697338" cy="11512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How could we describe Jamie’s character?</a:t>
            </a:r>
          </a:p>
        </p:txBody>
      </p:sp>
      <p:sp>
        <p:nvSpPr>
          <p:cNvPr id="14" name="Cloud 13">
            <a:extLst>
              <a:ext uri="{FF2B5EF4-FFF2-40B4-BE49-F238E27FC236}">
                <a16:creationId xmlns:a16="http://schemas.microsoft.com/office/drawing/2014/main" id="{6A2FB073-0E1F-45F2-A57C-B203728B7B52}"/>
              </a:ext>
            </a:extLst>
          </p:cNvPr>
          <p:cNvSpPr/>
          <p:nvPr/>
        </p:nvSpPr>
        <p:spPr>
          <a:xfrm>
            <a:off x="2321131" y="2198647"/>
            <a:ext cx="4830296" cy="1576252"/>
          </a:xfrm>
          <a:prstGeom prst="cloud">
            <a:avLst/>
          </a:prstGeom>
          <a:solidFill>
            <a:srgbClr val="FFFF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latin typeface="Segoe Print" panose="02000600000000000000" pitchFamily="2" charset="0"/>
              </a:rPr>
              <a:t>Jamie</a:t>
            </a:r>
          </a:p>
        </p:txBody>
      </p:sp>
      <p:sp>
        <p:nvSpPr>
          <p:cNvPr id="17" name="TextBox 16">
            <a:extLst>
              <a:ext uri="{FF2B5EF4-FFF2-40B4-BE49-F238E27FC236}">
                <a16:creationId xmlns:a16="http://schemas.microsoft.com/office/drawing/2014/main" id="{EB1D511A-4AFD-434C-849B-9A2392B4B82A}"/>
              </a:ext>
            </a:extLst>
          </p:cNvPr>
          <p:cNvSpPr txBox="1"/>
          <p:nvPr/>
        </p:nvSpPr>
        <p:spPr>
          <a:xfrm>
            <a:off x="7424382" y="1570450"/>
            <a:ext cx="4368834" cy="5016758"/>
          </a:xfrm>
          <a:custGeom>
            <a:avLst/>
            <a:gdLst>
              <a:gd name="connsiteX0" fmla="*/ 0 w 4368834"/>
              <a:gd name="connsiteY0" fmla="*/ 0 h 5016758"/>
              <a:gd name="connsiteX1" fmla="*/ 484543 w 4368834"/>
              <a:gd name="connsiteY1" fmla="*/ 0 h 5016758"/>
              <a:gd name="connsiteX2" fmla="*/ 925398 w 4368834"/>
              <a:gd name="connsiteY2" fmla="*/ 0 h 5016758"/>
              <a:gd name="connsiteX3" fmla="*/ 1191500 w 4368834"/>
              <a:gd name="connsiteY3" fmla="*/ 0 h 5016758"/>
              <a:gd name="connsiteX4" fmla="*/ 1544978 w 4368834"/>
              <a:gd name="connsiteY4" fmla="*/ 0 h 5016758"/>
              <a:gd name="connsiteX5" fmla="*/ 1811080 w 4368834"/>
              <a:gd name="connsiteY5" fmla="*/ 0 h 5016758"/>
              <a:gd name="connsiteX6" fmla="*/ 2208246 w 4368834"/>
              <a:gd name="connsiteY6" fmla="*/ 0 h 5016758"/>
              <a:gd name="connsiteX7" fmla="*/ 2561725 w 4368834"/>
              <a:gd name="connsiteY7" fmla="*/ 0 h 5016758"/>
              <a:gd name="connsiteX8" fmla="*/ 2871515 w 4368834"/>
              <a:gd name="connsiteY8" fmla="*/ 0 h 5016758"/>
              <a:gd name="connsiteX9" fmla="*/ 3137617 w 4368834"/>
              <a:gd name="connsiteY9" fmla="*/ 0 h 5016758"/>
              <a:gd name="connsiteX10" fmla="*/ 3578471 w 4368834"/>
              <a:gd name="connsiteY10" fmla="*/ 0 h 5016758"/>
              <a:gd name="connsiteX11" fmla="*/ 4368834 w 4368834"/>
              <a:gd name="connsiteY11" fmla="*/ 0 h 5016758"/>
              <a:gd name="connsiteX12" fmla="*/ 4368834 w 4368834"/>
              <a:gd name="connsiteY12" fmla="*/ 666511 h 5016758"/>
              <a:gd name="connsiteX13" fmla="*/ 4368834 w 4368834"/>
              <a:gd name="connsiteY13" fmla="*/ 1232689 h 5016758"/>
              <a:gd name="connsiteX14" fmla="*/ 4368834 w 4368834"/>
              <a:gd name="connsiteY14" fmla="*/ 1949368 h 5016758"/>
              <a:gd name="connsiteX15" fmla="*/ 4368834 w 4368834"/>
              <a:gd name="connsiteY15" fmla="*/ 2515546 h 5016758"/>
              <a:gd name="connsiteX16" fmla="*/ 4368834 w 4368834"/>
              <a:gd name="connsiteY16" fmla="*/ 3232226 h 5016758"/>
              <a:gd name="connsiteX17" fmla="*/ 4368834 w 4368834"/>
              <a:gd name="connsiteY17" fmla="*/ 3798402 h 5016758"/>
              <a:gd name="connsiteX18" fmla="*/ 4368834 w 4368834"/>
              <a:gd name="connsiteY18" fmla="*/ 5016758 h 5016758"/>
              <a:gd name="connsiteX19" fmla="*/ 3927979 w 4368834"/>
              <a:gd name="connsiteY19" fmla="*/ 5016758 h 5016758"/>
              <a:gd name="connsiteX20" fmla="*/ 3487123 w 4368834"/>
              <a:gd name="connsiteY20" fmla="*/ 5016758 h 5016758"/>
              <a:gd name="connsiteX21" fmla="*/ 3089957 w 4368834"/>
              <a:gd name="connsiteY21" fmla="*/ 5016758 h 5016758"/>
              <a:gd name="connsiteX22" fmla="*/ 2780167 w 4368834"/>
              <a:gd name="connsiteY22" fmla="*/ 5016758 h 5016758"/>
              <a:gd name="connsiteX23" fmla="*/ 2470376 w 4368834"/>
              <a:gd name="connsiteY23" fmla="*/ 5016758 h 5016758"/>
              <a:gd name="connsiteX24" fmla="*/ 2073210 w 4368834"/>
              <a:gd name="connsiteY24" fmla="*/ 5016758 h 5016758"/>
              <a:gd name="connsiteX25" fmla="*/ 1632355 w 4368834"/>
              <a:gd name="connsiteY25" fmla="*/ 5016758 h 5016758"/>
              <a:gd name="connsiteX26" fmla="*/ 1366253 w 4368834"/>
              <a:gd name="connsiteY26" fmla="*/ 5016758 h 5016758"/>
              <a:gd name="connsiteX27" fmla="*/ 1100151 w 4368834"/>
              <a:gd name="connsiteY27" fmla="*/ 5016758 h 5016758"/>
              <a:gd name="connsiteX28" fmla="*/ 615608 w 4368834"/>
              <a:gd name="connsiteY28" fmla="*/ 5016758 h 5016758"/>
              <a:gd name="connsiteX29" fmla="*/ 0 w 4368834"/>
              <a:gd name="connsiteY29" fmla="*/ 5016758 h 5016758"/>
              <a:gd name="connsiteX30" fmla="*/ 0 w 4368834"/>
              <a:gd name="connsiteY30" fmla="*/ 4350246 h 5016758"/>
              <a:gd name="connsiteX31" fmla="*/ 0 w 4368834"/>
              <a:gd name="connsiteY31" fmla="*/ 3784068 h 5016758"/>
              <a:gd name="connsiteX32" fmla="*/ 0 w 4368834"/>
              <a:gd name="connsiteY32" fmla="*/ 2967054 h 5016758"/>
              <a:gd name="connsiteX33" fmla="*/ 0 w 4368834"/>
              <a:gd name="connsiteY33" fmla="*/ 2300542 h 5016758"/>
              <a:gd name="connsiteX34" fmla="*/ 0 w 4368834"/>
              <a:gd name="connsiteY34" fmla="*/ 1634029 h 5016758"/>
              <a:gd name="connsiteX35" fmla="*/ 0 w 4368834"/>
              <a:gd name="connsiteY35" fmla="*/ 967518 h 5016758"/>
              <a:gd name="connsiteX36" fmla="*/ 0 w 4368834"/>
              <a:gd name="connsiteY36" fmla="*/ 0 h 5016758"/>
              <a:gd name="connsiteX0" fmla="*/ 0 w 4368834"/>
              <a:gd name="connsiteY0" fmla="*/ 0 h 5016758"/>
              <a:gd name="connsiteX1" fmla="*/ 266101 w 4368834"/>
              <a:gd name="connsiteY1" fmla="*/ 0 h 5016758"/>
              <a:gd name="connsiteX2" fmla="*/ 532203 w 4368834"/>
              <a:gd name="connsiteY2" fmla="*/ 0 h 5016758"/>
              <a:gd name="connsiteX3" fmla="*/ 973058 w 4368834"/>
              <a:gd name="connsiteY3" fmla="*/ 0 h 5016758"/>
              <a:gd name="connsiteX4" fmla="*/ 1413913 w 4368834"/>
              <a:gd name="connsiteY4" fmla="*/ 0 h 5016758"/>
              <a:gd name="connsiteX5" fmla="*/ 1811080 w 4368834"/>
              <a:gd name="connsiteY5" fmla="*/ 0 h 5016758"/>
              <a:gd name="connsiteX6" fmla="*/ 2120870 w 4368834"/>
              <a:gd name="connsiteY6" fmla="*/ 0 h 5016758"/>
              <a:gd name="connsiteX7" fmla="*/ 2430660 w 4368834"/>
              <a:gd name="connsiteY7" fmla="*/ 0 h 5016758"/>
              <a:gd name="connsiteX8" fmla="*/ 2915203 w 4368834"/>
              <a:gd name="connsiteY8" fmla="*/ 0 h 5016758"/>
              <a:gd name="connsiteX9" fmla="*/ 3312370 w 4368834"/>
              <a:gd name="connsiteY9" fmla="*/ 0 h 5016758"/>
              <a:gd name="connsiteX10" fmla="*/ 3665848 w 4368834"/>
              <a:gd name="connsiteY10" fmla="*/ 0 h 5016758"/>
              <a:gd name="connsiteX11" fmla="*/ 4019327 w 4368834"/>
              <a:gd name="connsiteY11" fmla="*/ 0 h 5016758"/>
              <a:gd name="connsiteX12" fmla="*/ 4368834 w 4368834"/>
              <a:gd name="connsiteY12" fmla="*/ 0 h 5016758"/>
              <a:gd name="connsiteX13" fmla="*/ 4368834 w 4368834"/>
              <a:gd name="connsiteY13" fmla="*/ 666511 h 5016758"/>
              <a:gd name="connsiteX14" fmla="*/ 4368834 w 4368834"/>
              <a:gd name="connsiteY14" fmla="*/ 1433359 h 5016758"/>
              <a:gd name="connsiteX15" fmla="*/ 4368834 w 4368834"/>
              <a:gd name="connsiteY15" fmla="*/ 1999536 h 5016758"/>
              <a:gd name="connsiteX16" fmla="*/ 4368834 w 4368834"/>
              <a:gd name="connsiteY16" fmla="*/ 2565713 h 5016758"/>
              <a:gd name="connsiteX17" fmla="*/ 4368834 w 4368834"/>
              <a:gd name="connsiteY17" fmla="*/ 3232226 h 5016758"/>
              <a:gd name="connsiteX18" fmla="*/ 4368834 w 4368834"/>
              <a:gd name="connsiteY18" fmla="*/ 4049240 h 5016758"/>
              <a:gd name="connsiteX19" fmla="*/ 4368834 w 4368834"/>
              <a:gd name="connsiteY19" fmla="*/ 5016758 h 5016758"/>
              <a:gd name="connsiteX20" fmla="*/ 4102732 w 4368834"/>
              <a:gd name="connsiteY20" fmla="*/ 5016758 h 5016758"/>
              <a:gd name="connsiteX21" fmla="*/ 3836630 w 4368834"/>
              <a:gd name="connsiteY21" fmla="*/ 5016758 h 5016758"/>
              <a:gd name="connsiteX22" fmla="*/ 3526840 w 4368834"/>
              <a:gd name="connsiteY22" fmla="*/ 5016758 h 5016758"/>
              <a:gd name="connsiteX23" fmla="*/ 3085985 w 4368834"/>
              <a:gd name="connsiteY23" fmla="*/ 5016758 h 5016758"/>
              <a:gd name="connsiteX24" fmla="*/ 2776195 w 4368834"/>
              <a:gd name="connsiteY24" fmla="*/ 5016758 h 5016758"/>
              <a:gd name="connsiteX25" fmla="*/ 2379028 w 4368834"/>
              <a:gd name="connsiteY25" fmla="*/ 5016758 h 5016758"/>
              <a:gd name="connsiteX26" fmla="*/ 2069238 w 4368834"/>
              <a:gd name="connsiteY26" fmla="*/ 5016758 h 5016758"/>
              <a:gd name="connsiteX27" fmla="*/ 1672071 w 4368834"/>
              <a:gd name="connsiteY27" fmla="*/ 5016758 h 5016758"/>
              <a:gd name="connsiteX28" fmla="*/ 1318593 w 4368834"/>
              <a:gd name="connsiteY28" fmla="*/ 5016758 h 5016758"/>
              <a:gd name="connsiteX29" fmla="*/ 965115 w 4368834"/>
              <a:gd name="connsiteY29" fmla="*/ 5016758 h 5016758"/>
              <a:gd name="connsiteX30" fmla="*/ 480571 w 4368834"/>
              <a:gd name="connsiteY30" fmla="*/ 5016758 h 5016758"/>
              <a:gd name="connsiteX31" fmla="*/ 0 w 4368834"/>
              <a:gd name="connsiteY31" fmla="*/ 5016758 h 5016758"/>
              <a:gd name="connsiteX32" fmla="*/ 0 w 4368834"/>
              <a:gd name="connsiteY32" fmla="*/ 4450581 h 5016758"/>
              <a:gd name="connsiteX33" fmla="*/ 0 w 4368834"/>
              <a:gd name="connsiteY33" fmla="*/ 3834237 h 5016758"/>
              <a:gd name="connsiteX34" fmla="*/ 0 w 4368834"/>
              <a:gd name="connsiteY34" fmla="*/ 3017222 h 5016758"/>
              <a:gd name="connsiteX35" fmla="*/ 0 w 4368834"/>
              <a:gd name="connsiteY35" fmla="*/ 2350709 h 5016758"/>
              <a:gd name="connsiteX36" fmla="*/ 0 w 4368834"/>
              <a:gd name="connsiteY36" fmla="*/ 1734364 h 5016758"/>
              <a:gd name="connsiteX37" fmla="*/ 0 w 4368834"/>
              <a:gd name="connsiteY37" fmla="*/ 917350 h 5016758"/>
              <a:gd name="connsiteX38" fmla="*/ 0 w 4368834"/>
              <a:gd name="connsiteY38" fmla="*/ 0 h 5016758"/>
              <a:gd name="connsiteX0" fmla="*/ 0 w 4368834"/>
              <a:gd name="connsiteY0" fmla="*/ 0 h 5016758"/>
              <a:gd name="connsiteX1" fmla="*/ 484543 w 4368834"/>
              <a:gd name="connsiteY1" fmla="*/ 0 h 5016758"/>
              <a:gd name="connsiteX2" fmla="*/ 925398 w 4368834"/>
              <a:gd name="connsiteY2" fmla="*/ 0 h 5016758"/>
              <a:gd name="connsiteX3" fmla="*/ 1191500 w 4368834"/>
              <a:gd name="connsiteY3" fmla="*/ 0 h 5016758"/>
              <a:gd name="connsiteX4" fmla="*/ 1544978 w 4368834"/>
              <a:gd name="connsiteY4" fmla="*/ 0 h 5016758"/>
              <a:gd name="connsiteX5" fmla="*/ 1811080 w 4368834"/>
              <a:gd name="connsiteY5" fmla="*/ 0 h 5016758"/>
              <a:gd name="connsiteX6" fmla="*/ 2208246 w 4368834"/>
              <a:gd name="connsiteY6" fmla="*/ 0 h 5016758"/>
              <a:gd name="connsiteX7" fmla="*/ 2561725 w 4368834"/>
              <a:gd name="connsiteY7" fmla="*/ 0 h 5016758"/>
              <a:gd name="connsiteX8" fmla="*/ 2871515 w 4368834"/>
              <a:gd name="connsiteY8" fmla="*/ 0 h 5016758"/>
              <a:gd name="connsiteX9" fmla="*/ 3137617 w 4368834"/>
              <a:gd name="connsiteY9" fmla="*/ 0 h 5016758"/>
              <a:gd name="connsiteX10" fmla="*/ 3578471 w 4368834"/>
              <a:gd name="connsiteY10" fmla="*/ 0 h 5016758"/>
              <a:gd name="connsiteX11" fmla="*/ 4368834 w 4368834"/>
              <a:gd name="connsiteY11" fmla="*/ 0 h 5016758"/>
              <a:gd name="connsiteX12" fmla="*/ 4368834 w 4368834"/>
              <a:gd name="connsiteY12" fmla="*/ 666511 h 5016758"/>
              <a:gd name="connsiteX13" fmla="*/ 4368834 w 4368834"/>
              <a:gd name="connsiteY13" fmla="*/ 1232689 h 5016758"/>
              <a:gd name="connsiteX14" fmla="*/ 4368834 w 4368834"/>
              <a:gd name="connsiteY14" fmla="*/ 1949368 h 5016758"/>
              <a:gd name="connsiteX15" fmla="*/ 4368834 w 4368834"/>
              <a:gd name="connsiteY15" fmla="*/ 2515546 h 5016758"/>
              <a:gd name="connsiteX16" fmla="*/ 4368834 w 4368834"/>
              <a:gd name="connsiteY16" fmla="*/ 3232226 h 5016758"/>
              <a:gd name="connsiteX17" fmla="*/ 4368834 w 4368834"/>
              <a:gd name="connsiteY17" fmla="*/ 3798402 h 5016758"/>
              <a:gd name="connsiteX18" fmla="*/ 4368834 w 4368834"/>
              <a:gd name="connsiteY18" fmla="*/ 5016758 h 5016758"/>
              <a:gd name="connsiteX19" fmla="*/ 3927979 w 4368834"/>
              <a:gd name="connsiteY19" fmla="*/ 5016758 h 5016758"/>
              <a:gd name="connsiteX20" fmla="*/ 3487123 w 4368834"/>
              <a:gd name="connsiteY20" fmla="*/ 5016758 h 5016758"/>
              <a:gd name="connsiteX21" fmla="*/ 3089957 w 4368834"/>
              <a:gd name="connsiteY21" fmla="*/ 5016758 h 5016758"/>
              <a:gd name="connsiteX22" fmla="*/ 2780167 w 4368834"/>
              <a:gd name="connsiteY22" fmla="*/ 5016758 h 5016758"/>
              <a:gd name="connsiteX23" fmla="*/ 2470376 w 4368834"/>
              <a:gd name="connsiteY23" fmla="*/ 5016758 h 5016758"/>
              <a:gd name="connsiteX24" fmla="*/ 2073210 w 4368834"/>
              <a:gd name="connsiteY24" fmla="*/ 5016758 h 5016758"/>
              <a:gd name="connsiteX25" fmla="*/ 1632355 w 4368834"/>
              <a:gd name="connsiteY25" fmla="*/ 5016758 h 5016758"/>
              <a:gd name="connsiteX26" fmla="*/ 1366253 w 4368834"/>
              <a:gd name="connsiteY26" fmla="*/ 5016758 h 5016758"/>
              <a:gd name="connsiteX27" fmla="*/ 1100151 w 4368834"/>
              <a:gd name="connsiteY27" fmla="*/ 5016758 h 5016758"/>
              <a:gd name="connsiteX28" fmla="*/ 615608 w 4368834"/>
              <a:gd name="connsiteY28" fmla="*/ 5016758 h 5016758"/>
              <a:gd name="connsiteX29" fmla="*/ 0 w 4368834"/>
              <a:gd name="connsiteY29" fmla="*/ 5016758 h 5016758"/>
              <a:gd name="connsiteX30" fmla="*/ 0 w 4368834"/>
              <a:gd name="connsiteY30" fmla="*/ 4350246 h 5016758"/>
              <a:gd name="connsiteX31" fmla="*/ 0 w 4368834"/>
              <a:gd name="connsiteY31" fmla="*/ 3784068 h 5016758"/>
              <a:gd name="connsiteX32" fmla="*/ 0 w 4368834"/>
              <a:gd name="connsiteY32" fmla="*/ 2967054 h 5016758"/>
              <a:gd name="connsiteX33" fmla="*/ 0 w 4368834"/>
              <a:gd name="connsiteY33" fmla="*/ 2300542 h 5016758"/>
              <a:gd name="connsiteX34" fmla="*/ 0 w 4368834"/>
              <a:gd name="connsiteY34" fmla="*/ 1634029 h 5016758"/>
              <a:gd name="connsiteX35" fmla="*/ 0 w 4368834"/>
              <a:gd name="connsiteY35" fmla="*/ 967518 h 5016758"/>
              <a:gd name="connsiteX36" fmla="*/ 0 w 4368834"/>
              <a:gd name="connsiteY36"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68834" h="5016758" fill="none" extrusionOk="0">
                <a:moveTo>
                  <a:pt x="0" y="0"/>
                </a:moveTo>
                <a:cubicBezTo>
                  <a:pt x="240646" y="-15939"/>
                  <a:pt x="302455" y="48487"/>
                  <a:pt x="484543" y="0"/>
                </a:cubicBezTo>
                <a:cubicBezTo>
                  <a:pt x="622459" y="9309"/>
                  <a:pt x="822807" y="-39781"/>
                  <a:pt x="925398" y="0"/>
                </a:cubicBezTo>
                <a:cubicBezTo>
                  <a:pt x="1041099" y="33729"/>
                  <a:pt x="1083169" y="-12400"/>
                  <a:pt x="1191500" y="0"/>
                </a:cubicBezTo>
                <a:cubicBezTo>
                  <a:pt x="1298891" y="3452"/>
                  <a:pt x="1444441" y="59302"/>
                  <a:pt x="1544978" y="0"/>
                </a:cubicBezTo>
                <a:cubicBezTo>
                  <a:pt x="1659224" y="-15554"/>
                  <a:pt x="1686005" y="-26393"/>
                  <a:pt x="1811080" y="0"/>
                </a:cubicBezTo>
                <a:cubicBezTo>
                  <a:pt x="1930222" y="49339"/>
                  <a:pt x="2129045" y="1153"/>
                  <a:pt x="2208246" y="0"/>
                </a:cubicBezTo>
                <a:cubicBezTo>
                  <a:pt x="2302449" y="-28644"/>
                  <a:pt x="2425926" y="12031"/>
                  <a:pt x="2561725" y="0"/>
                </a:cubicBezTo>
                <a:cubicBezTo>
                  <a:pt x="2701854" y="20653"/>
                  <a:pt x="2780426" y="-51556"/>
                  <a:pt x="2871515" y="0"/>
                </a:cubicBezTo>
                <a:cubicBezTo>
                  <a:pt x="2957757" y="31048"/>
                  <a:pt x="3031997" y="-28023"/>
                  <a:pt x="3137617" y="0"/>
                </a:cubicBezTo>
                <a:cubicBezTo>
                  <a:pt x="3252704" y="32406"/>
                  <a:pt x="3501304" y="-28810"/>
                  <a:pt x="3578471" y="0"/>
                </a:cubicBezTo>
                <a:cubicBezTo>
                  <a:pt x="3625773" y="-80783"/>
                  <a:pt x="3919757" y="8050"/>
                  <a:pt x="4368834" y="0"/>
                </a:cubicBezTo>
                <a:cubicBezTo>
                  <a:pt x="4382311" y="82506"/>
                  <a:pt x="4343674" y="384648"/>
                  <a:pt x="4368834" y="666511"/>
                </a:cubicBezTo>
                <a:cubicBezTo>
                  <a:pt x="4368916" y="969935"/>
                  <a:pt x="4374971" y="1067546"/>
                  <a:pt x="4368834" y="1232689"/>
                </a:cubicBezTo>
                <a:cubicBezTo>
                  <a:pt x="4344182" y="1404887"/>
                  <a:pt x="4357801" y="1730600"/>
                  <a:pt x="4368834" y="1949368"/>
                </a:cubicBezTo>
                <a:cubicBezTo>
                  <a:pt x="4355077" y="2189789"/>
                  <a:pt x="4413643" y="2379875"/>
                  <a:pt x="4368834" y="2515546"/>
                </a:cubicBezTo>
                <a:cubicBezTo>
                  <a:pt x="4307007" y="2685529"/>
                  <a:pt x="4305160" y="3058575"/>
                  <a:pt x="4368834" y="3232226"/>
                </a:cubicBezTo>
                <a:cubicBezTo>
                  <a:pt x="4315849" y="3445129"/>
                  <a:pt x="4350202" y="3632271"/>
                  <a:pt x="4368834" y="3798402"/>
                </a:cubicBezTo>
                <a:cubicBezTo>
                  <a:pt x="4423914" y="4226365"/>
                  <a:pt x="4534271" y="4601966"/>
                  <a:pt x="4368834" y="5016758"/>
                </a:cubicBezTo>
                <a:cubicBezTo>
                  <a:pt x="4249995" y="5033614"/>
                  <a:pt x="4109144" y="5054928"/>
                  <a:pt x="3927979" y="5016758"/>
                </a:cubicBezTo>
                <a:cubicBezTo>
                  <a:pt x="3793298" y="4975650"/>
                  <a:pt x="3586739" y="5025063"/>
                  <a:pt x="3487123" y="5016758"/>
                </a:cubicBezTo>
                <a:cubicBezTo>
                  <a:pt x="3322034" y="5041968"/>
                  <a:pt x="3164909" y="4978162"/>
                  <a:pt x="3089957" y="5016758"/>
                </a:cubicBezTo>
                <a:cubicBezTo>
                  <a:pt x="3000119" y="5045970"/>
                  <a:pt x="2911976" y="5013281"/>
                  <a:pt x="2780167" y="5016758"/>
                </a:cubicBezTo>
                <a:cubicBezTo>
                  <a:pt x="2668881" y="5032969"/>
                  <a:pt x="2524205" y="5032706"/>
                  <a:pt x="2470376" y="5016758"/>
                </a:cubicBezTo>
                <a:cubicBezTo>
                  <a:pt x="2393882" y="4987852"/>
                  <a:pt x="2137268" y="4967066"/>
                  <a:pt x="2073210" y="5016758"/>
                </a:cubicBezTo>
                <a:cubicBezTo>
                  <a:pt x="1945614" y="5071887"/>
                  <a:pt x="1762590" y="5040889"/>
                  <a:pt x="1632355" y="5016758"/>
                </a:cubicBezTo>
                <a:cubicBezTo>
                  <a:pt x="1451036" y="4985780"/>
                  <a:pt x="1475537" y="5025863"/>
                  <a:pt x="1366253" y="5016758"/>
                </a:cubicBezTo>
                <a:cubicBezTo>
                  <a:pt x="1253629" y="5014749"/>
                  <a:pt x="1230502" y="5023880"/>
                  <a:pt x="1100151" y="5016758"/>
                </a:cubicBezTo>
                <a:cubicBezTo>
                  <a:pt x="1021182" y="5014366"/>
                  <a:pt x="745211" y="5029957"/>
                  <a:pt x="615608" y="5016758"/>
                </a:cubicBezTo>
                <a:cubicBezTo>
                  <a:pt x="453372" y="5082377"/>
                  <a:pt x="191007" y="5034310"/>
                  <a:pt x="0" y="5016758"/>
                </a:cubicBezTo>
                <a:cubicBezTo>
                  <a:pt x="33689" y="4761497"/>
                  <a:pt x="-34644" y="4616375"/>
                  <a:pt x="0" y="4350246"/>
                </a:cubicBezTo>
                <a:cubicBezTo>
                  <a:pt x="-19831" y="4023554"/>
                  <a:pt x="12623" y="3899807"/>
                  <a:pt x="0" y="3784068"/>
                </a:cubicBezTo>
                <a:cubicBezTo>
                  <a:pt x="23198" y="3539309"/>
                  <a:pt x="63174" y="3298649"/>
                  <a:pt x="0" y="2967054"/>
                </a:cubicBezTo>
                <a:cubicBezTo>
                  <a:pt x="2088" y="2710229"/>
                  <a:pt x="21516" y="2496057"/>
                  <a:pt x="0" y="2300542"/>
                </a:cubicBezTo>
                <a:cubicBezTo>
                  <a:pt x="54980" y="2163540"/>
                  <a:pt x="34798" y="1959653"/>
                  <a:pt x="0" y="1634029"/>
                </a:cubicBezTo>
                <a:cubicBezTo>
                  <a:pt x="2594" y="1335111"/>
                  <a:pt x="24360" y="1118835"/>
                  <a:pt x="0" y="967518"/>
                </a:cubicBezTo>
                <a:cubicBezTo>
                  <a:pt x="5327" y="811471"/>
                  <a:pt x="71513" y="203447"/>
                  <a:pt x="0" y="0"/>
                </a:cubicBezTo>
                <a:close/>
              </a:path>
              <a:path w="4368834" h="5016758" stroke="0" extrusionOk="0">
                <a:moveTo>
                  <a:pt x="0" y="0"/>
                </a:moveTo>
                <a:cubicBezTo>
                  <a:pt x="110028" y="1599"/>
                  <a:pt x="209559" y="-39683"/>
                  <a:pt x="266101" y="0"/>
                </a:cubicBezTo>
                <a:cubicBezTo>
                  <a:pt x="314462" y="2563"/>
                  <a:pt x="434764" y="19630"/>
                  <a:pt x="532203" y="0"/>
                </a:cubicBezTo>
                <a:cubicBezTo>
                  <a:pt x="656740" y="-60352"/>
                  <a:pt x="824484" y="-60418"/>
                  <a:pt x="973058" y="0"/>
                </a:cubicBezTo>
                <a:cubicBezTo>
                  <a:pt x="1158100" y="97"/>
                  <a:pt x="1295940" y="13507"/>
                  <a:pt x="1413913" y="0"/>
                </a:cubicBezTo>
                <a:cubicBezTo>
                  <a:pt x="1574345" y="12754"/>
                  <a:pt x="1639312" y="6223"/>
                  <a:pt x="1811080" y="0"/>
                </a:cubicBezTo>
                <a:cubicBezTo>
                  <a:pt x="1983567" y="13612"/>
                  <a:pt x="2055766" y="22724"/>
                  <a:pt x="2120870" y="0"/>
                </a:cubicBezTo>
                <a:cubicBezTo>
                  <a:pt x="2201458" y="-14240"/>
                  <a:pt x="2284039" y="-3227"/>
                  <a:pt x="2430660" y="0"/>
                </a:cubicBezTo>
                <a:cubicBezTo>
                  <a:pt x="2569306" y="15835"/>
                  <a:pt x="2780547" y="-51741"/>
                  <a:pt x="2915203" y="0"/>
                </a:cubicBezTo>
                <a:cubicBezTo>
                  <a:pt x="3042073" y="44985"/>
                  <a:pt x="3149857" y="-8982"/>
                  <a:pt x="3312370" y="0"/>
                </a:cubicBezTo>
                <a:cubicBezTo>
                  <a:pt x="3478395" y="-34528"/>
                  <a:pt x="3555869" y="23196"/>
                  <a:pt x="3665848" y="0"/>
                </a:cubicBezTo>
                <a:cubicBezTo>
                  <a:pt x="3739066" y="-11116"/>
                  <a:pt x="3932726" y="23029"/>
                  <a:pt x="4019327" y="0"/>
                </a:cubicBezTo>
                <a:cubicBezTo>
                  <a:pt x="4150956" y="-1460"/>
                  <a:pt x="4271102" y="-52897"/>
                  <a:pt x="4368834" y="0"/>
                </a:cubicBezTo>
                <a:cubicBezTo>
                  <a:pt x="4350826" y="200505"/>
                  <a:pt x="4378022" y="313947"/>
                  <a:pt x="4368834" y="666511"/>
                </a:cubicBezTo>
                <a:cubicBezTo>
                  <a:pt x="4371524" y="885968"/>
                  <a:pt x="4336070" y="1161011"/>
                  <a:pt x="4368834" y="1433359"/>
                </a:cubicBezTo>
                <a:cubicBezTo>
                  <a:pt x="4359561" y="1671572"/>
                  <a:pt x="4356856" y="1742096"/>
                  <a:pt x="4368834" y="1999536"/>
                </a:cubicBezTo>
                <a:cubicBezTo>
                  <a:pt x="4399607" y="2230297"/>
                  <a:pt x="4382221" y="2372910"/>
                  <a:pt x="4368834" y="2565713"/>
                </a:cubicBezTo>
                <a:cubicBezTo>
                  <a:pt x="4303279" y="2791457"/>
                  <a:pt x="4440262" y="2980169"/>
                  <a:pt x="4368834" y="3232226"/>
                </a:cubicBezTo>
                <a:cubicBezTo>
                  <a:pt x="4359414" y="3376589"/>
                  <a:pt x="4351674" y="3606292"/>
                  <a:pt x="4368834" y="4049240"/>
                </a:cubicBezTo>
                <a:cubicBezTo>
                  <a:pt x="4444261" y="4457601"/>
                  <a:pt x="4374106" y="4633596"/>
                  <a:pt x="4368834" y="5016758"/>
                </a:cubicBezTo>
                <a:cubicBezTo>
                  <a:pt x="4256410" y="5041536"/>
                  <a:pt x="4164963" y="4998744"/>
                  <a:pt x="4102732" y="5016758"/>
                </a:cubicBezTo>
                <a:cubicBezTo>
                  <a:pt x="4009309" y="5033088"/>
                  <a:pt x="3890379" y="5025647"/>
                  <a:pt x="3836630" y="5016758"/>
                </a:cubicBezTo>
                <a:cubicBezTo>
                  <a:pt x="3781795" y="5012333"/>
                  <a:pt x="3600156" y="5022668"/>
                  <a:pt x="3526840" y="5016758"/>
                </a:cubicBezTo>
                <a:cubicBezTo>
                  <a:pt x="3436981" y="5037311"/>
                  <a:pt x="3262891" y="5019576"/>
                  <a:pt x="3085985" y="5016758"/>
                </a:cubicBezTo>
                <a:cubicBezTo>
                  <a:pt x="2954642" y="5000557"/>
                  <a:pt x="2889066" y="5027064"/>
                  <a:pt x="2776195" y="5016758"/>
                </a:cubicBezTo>
                <a:cubicBezTo>
                  <a:pt x="2673864" y="4999053"/>
                  <a:pt x="2477667" y="5001822"/>
                  <a:pt x="2379028" y="5016758"/>
                </a:cubicBezTo>
                <a:cubicBezTo>
                  <a:pt x="2278996" y="5033182"/>
                  <a:pt x="2159485" y="4998967"/>
                  <a:pt x="2069238" y="5016758"/>
                </a:cubicBezTo>
                <a:cubicBezTo>
                  <a:pt x="1962767" y="5024996"/>
                  <a:pt x="1814491" y="4968724"/>
                  <a:pt x="1672071" y="5016758"/>
                </a:cubicBezTo>
                <a:cubicBezTo>
                  <a:pt x="1559406" y="5034768"/>
                  <a:pt x="1483626" y="4986234"/>
                  <a:pt x="1318593" y="5016758"/>
                </a:cubicBezTo>
                <a:cubicBezTo>
                  <a:pt x="1208392" y="5053585"/>
                  <a:pt x="1109287" y="5055987"/>
                  <a:pt x="965115" y="5016758"/>
                </a:cubicBezTo>
                <a:cubicBezTo>
                  <a:pt x="826253" y="4954298"/>
                  <a:pt x="667103" y="4950745"/>
                  <a:pt x="480571" y="5016758"/>
                </a:cubicBezTo>
                <a:cubicBezTo>
                  <a:pt x="305239" y="5057537"/>
                  <a:pt x="209450" y="5079926"/>
                  <a:pt x="0" y="5016758"/>
                </a:cubicBezTo>
                <a:cubicBezTo>
                  <a:pt x="-12275" y="4824497"/>
                  <a:pt x="13686" y="4720224"/>
                  <a:pt x="0" y="4450581"/>
                </a:cubicBezTo>
                <a:cubicBezTo>
                  <a:pt x="-5722" y="4203592"/>
                  <a:pt x="-10477" y="4128895"/>
                  <a:pt x="0" y="3834237"/>
                </a:cubicBezTo>
                <a:cubicBezTo>
                  <a:pt x="35145" y="3508274"/>
                  <a:pt x="45060" y="3265278"/>
                  <a:pt x="0" y="3017222"/>
                </a:cubicBezTo>
                <a:cubicBezTo>
                  <a:pt x="4099" y="2802412"/>
                  <a:pt x="-28948" y="2707385"/>
                  <a:pt x="0" y="2350709"/>
                </a:cubicBezTo>
                <a:cubicBezTo>
                  <a:pt x="991" y="2017609"/>
                  <a:pt x="2450" y="1929543"/>
                  <a:pt x="0" y="1734364"/>
                </a:cubicBezTo>
                <a:cubicBezTo>
                  <a:pt x="-6303" y="1561212"/>
                  <a:pt x="9894" y="1087193"/>
                  <a:pt x="0" y="917350"/>
                </a:cubicBezTo>
                <a:cubicBezTo>
                  <a:pt x="-39026" y="692246"/>
                  <a:pt x="80435" y="431750"/>
                  <a:pt x="0" y="0"/>
                </a:cubicBezTo>
                <a:close/>
              </a:path>
              <a:path w="4368834" h="5016758" fill="none" stroke="0" extrusionOk="0">
                <a:moveTo>
                  <a:pt x="0" y="0"/>
                </a:moveTo>
                <a:cubicBezTo>
                  <a:pt x="208047" y="-32055"/>
                  <a:pt x="284968" y="27202"/>
                  <a:pt x="484543" y="0"/>
                </a:cubicBezTo>
                <a:cubicBezTo>
                  <a:pt x="635753" y="-58224"/>
                  <a:pt x="800764" y="9219"/>
                  <a:pt x="925398" y="0"/>
                </a:cubicBezTo>
                <a:cubicBezTo>
                  <a:pt x="1049172" y="10100"/>
                  <a:pt x="1092845" y="-17647"/>
                  <a:pt x="1191500" y="0"/>
                </a:cubicBezTo>
                <a:cubicBezTo>
                  <a:pt x="1277841" y="31554"/>
                  <a:pt x="1427128" y="-12525"/>
                  <a:pt x="1544978" y="0"/>
                </a:cubicBezTo>
                <a:cubicBezTo>
                  <a:pt x="1665993" y="-18672"/>
                  <a:pt x="1698819" y="-22377"/>
                  <a:pt x="1811080" y="0"/>
                </a:cubicBezTo>
                <a:cubicBezTo>
                  <a:pt x="1911579" y="28819"/>
                  <a:pt x="2137500" y="30535"/>
                  <a:pt x="2208246" y="0"/>
                </a:cubicBezTo>
                <a:cubicBezTo>
                  <a:pt x="2253264" y="-27378"/>
                  <a:pt x="2437671" y="-431"/>
                  <a:pt x="2561725" y="0"/>
                </a:cubicBezTo>
                <a:cubicBezTo>
                  <a:pt x="2697879" y="-12239"/>
                  <a:pt x="2807456" y="-12616"/>
                  <a:pt x="2871515" y="0"/>
                </a:cubicBezTo>
                <a:cubicBezTo>
                  <a:pt x="2933238" y="20142"/>
                  <a:pt x="3084798" y="-44487"/>
                  <a:pt x="3137617" y="0"/>
                </a:cubicBezTo>
                <a:cubicBezTo>
                  <a:pt x="3227508" y="-5914"/>
                  <a:pt x="3465253" y="-29981"/>
                  <a:pt x="3578471" y="0"/>
                </a:cubicBezTo>
                <a:cubicBezTo>
                  <a:pt x="3748825" y="73886"/>
                  <a:pt x="4110139" y="6456"/>
                  <a:pt x="4368834" y="0"/>
                </a:cubicBezTo>
                <a:cubicBezTo>
                  <a:pt x="4413287" y="166433"/>
                  <a:pt x="4379131" y="306009"/>
                  <a:pt x="4368834" y="666511"/>
                </a:cubicBezTo>
                <a:cubicBezTo>
                  <a:pt x="4334213" y="997802"/>
                  <a:pt x="4337386" y="1083156"/>
                  <a:pt x="4368834" y="1232689"/>
                </a:cubicBezTo>
                <a:cubicBezTo>
                  <a:pt x="4360755" y="1380788"/>
                  <a:pt x="4384086" y="1736764"/>
                  <a:pt x="4368834" y="1949368"/>
                </a:cubicBezTo>
                <a:cubicBezTo>
                  <a:pt x="4378872" y="2117936"/>
                  <a:pt x="4389389" y="2338008"/>
                  <a:pt x="4368834" y="2515546"/>
                </a:cubicBezTo>
                <a:cubicBezTo>
                  <a:pt x="4373793" y="2646118"/>
                  <a:pt x="4324545" y="3050760"/>
                  <a:pt x="4368834" y="3232226"/>
                </a:cubicBezTo>
                <a:cubicBezTo>
                  <a:pt x="4357536" y="3413004"/>
                  <a:pt x="4360424" y="3520116"/>
                  <a:pt x="4368834" y="3798402"/>
                </a:cubicBezTo>
                <a:cubicBezTo>
                  <a:pt x="4377658" y="3962691"/>
                  <a:pt x="4342193" y="4570445"/>
                  <a:pt x="4368834" y="5016758"/>
                </a:cubicBezTo>
                <a:cubicBezTo>
                  <a:pt x="4195944" y="5029347"/>
                  <a:pt x="4094224" y="5082332"/>
                  <a:pt x="3927979" y="5016758"/>
                </a:cubicBezTo>
                <a:cubicBezTo>
                  <a:pt x="3776430" y="5007908"/>
                  <a:pt x="3623446" y="5074436"/>
                  <a:pt x="3487123" y="5016758"/>
                </a:cubicBezTo>
                <a:cubicBezTo>
                  <a:pt x="3343310" y="5008081"/>
                  <a:pt x="3169926" y="5018652"/>
                  <a:pt x="3089957" y="5016758"/>
                </a:cubicBezTo>
                <a:cubicBezTo>
                  <a:pt x="2972052" y="5059244"/>
                  <a:pt x="2931995" y="5012179"/>
                  <a:pt x="2780167" y="5016758"/>
                </a:cubicBezTo>
                <a:cubicBezTo>
                  <a:pt x="2647935" y="5054039"/>
                  <a:pt x="2560963" y="5029989"/>
                  <a:pt x="2470376" y="5016758"/>
                </a:cubicBezTo>
                <a:cubicBezTo>
                  <a:pt x="2407772" y="5004714"/>
                  <a:pt x="2153612" y="4990640"/>
                  <a:pt x="2073210" y="5016758"/>
                </a:cubicBezTo>
                <a:cubicBezTo>
                  <a:pt x="1939438" y="5005962"/>
                  <a:pt x="1761846" y="5080049"/>
                  <a:pt x="1632355" y="5016758"/>
                </a:cubicBezTo>
                <a:cubicBezTo>
                  <a:pt x="1459536" y="4984539"/>
                  <a:pt x="1484318" y="5001174"/>
                  <a:pt x="1366253" y="5016758"/>
                </a:cubicBezTo>
                <a:cubicBezTo>
                  <a:pt x="1250670" y="5021729"/>
                  <a:pt x="1227880" y="5038516"/>
                  <a:pt x="1100151" y="5016758"/>
                </a:cubicBezTo>
                <a:cubicBezTo>
                  <a:pt x="978522" y="5019978"/>
                  <a:pt x="832254" y="4992702"/>
                  <a:pt x="615608" y="5016758"/>
                </a:cubicBezTo>
                <a:cubicBezTo>
                  <a:pt x="468485" y="5074499"/>
                  <a:pt x="219672" y="5085025"/>
                  <a:pt x="0" y="5016758"/>
                </a:cubicBezTo>
                <a:cubicBezTo>
                  <a:pt x="14905" y="4720345"/>
                  <a:pt x="10122" y="4660992"/>
                  <a:pt x="0" y="4350246"/>
                </a:cubicBezTo>
                <a:cubicBezTo>
                  <a:pt x="-16167" y="4051481"/>
                  <a:pt x="-4967" y="3919905"/>
                  <a:pt x="0" y="3784068"/>
                </a:cubicBezTo>
                <a:cubicBezTo>
                  <a:pt x="39965" y="3654772"/>
                  <a:pt x="-38917" y="3222370"/>
                  <a:pt x="0" y="2967054"/>
                </a:cubicBezTo>
                <a:cubicBezTo>
                  <a:pt x="66984" y="2664121"/>
                  <a:pt x="2619" y="2452192"/>
                  <a:pt x="0" y="2300542"/>
                </a:cubicBezTo>
                <a:cubicBezTo>
                  <a:pt x="2719" y="2136385"/>
                  <a:pt x="-16205" y="1953743"/>
                  <a:pt x="0" y="1634029"/>
                </a:cubicBezTo>
                <a:cubicBezTo>
                  <a:pt x="14606" y="1288549"/>
                  <a:pt x="24268" y="1112019"/>
                  <a:pt x="0" y="967518"/>
                </a:cubicBezTo>
                <a:cubicBezTo>
                  <a:pt x="-19901" y="811693"/>
                  <a:pt x="3898" y="260804"/>
                  <a:pt x="0" y="0"/>
                </a:cubicBezTo>
                <a:close/>
              </a:path>
              <a:path w="4368834" h="5016758" fill="none" stroke="0" extrusionOk="0">
                <a:moveTo>
                  <a:pt x="0" y="0"/>
                </a:moveTo>
                <a:cubicBezTo>
                  <a:pt x="219089" y="-24546"/>
                  <a:pt x="306153" y="45093"/>
                  <a:pt x="484543" y="0"/>
                </a:cubicBezTo>
                <a:cubicBezTo>
                  <a:pt x="630514" y="-18748"/>
                  <a:pt x="803309" y="-5403"/>
                  <a:pt x="925398" y="0"/>
                </a:cubicBezTo>
                <a:cubicBezTo>
                  <a:pt x="1053246" y="14825"/>
                  <a:pt x="1088511" y="-15635"/>
                  <a:pt x="1191500" y="0"/>
                </a:cubicBezTo>
                <a:cubicBezTo>
                  <a:pt x="1291933" y="36935"/>
                  <a:pt x="1429362" y="13396"/>
                  <a:pt x="1544978" y="0"/>
                </a:cubicBezTo>
                <a:cubicBezTo>
                  <a:pt x="1661166" y="-15768"/>
                  <a:pt x="1690149" y="-29689"/>
                  <a:pt x="1811080" y="0"/>
                </a:cubicBezTo>
                <a:cubicBezTo>
                  <a:pt x="1910927" y="43062"/>
                  <a:pt x="2120794" y="16169"/>
                  <a:pt x="2208246" y="0"/>
                </a:cubicBezTo>
                <a:cubicBezTo>
                  <a:pt x="2280571" y="-29663"/>
                  <a:pt x="2407278" y="-22429"/>
                  <a:pt x="2561725" y="0"/>
                </a:cubicBezTo>
                <a:cubicBezTo>
                  <a:pt x="2696600" y="-3491"/>
                  <a:pt x="2795485" y="-35995"/>
                  <a:pt x="2871515" y="0"/>
                </a:cubicBezTo>
                <a:cubicBezTo>
                  <a:pt x="2949397" y="31073"/>
                  <a:pt x="3048833" y="-39324"/>
                  <a:pt x="3137617" y="0"/>
                </a:cubicBezTo>
                <a:cubicBezTo>
                  <a:pt x="3233519" y="25581"/>
                  <a:pt x="3485923" y="-23130"/>
                  <a:pt x="3578471" y="0"/>
                </a:cubicBezTo>
                <a:cubicBezTo>
                  <a:pt x="3690825" y="3374"/>
                  <a:pt x="4024207" y="-24574"/>
                  <a:pt x="4368834" y="0"/>
                </a:cubicBezTo>
                <a:cubicBezTo>
                  <a:pt x="4394518" y="157987"/>
                  <a:pt x="4314953" y="332526"/>
                  <a:pt x="4368834" y="666511"/>
                </a:cubicBezTo>
                <a:cubicBezTo>
                  <a:pt x="4357987" y="970842"/>
                  <a:pt x="4346799" y="1070650"/>
                  <a:pt x="4368834" y="1232689"/>
                </a:cubicBezTo>
                <a:cubicBezTo>
                  <a:pt x="4353705" y="1384854"/>
                  <a:pt x="4372265" y="1770023"/>
                  <a:pt x="4368834" y="1949368"/>
                </a:cubicBezTo>
                <a:cubicBezTo>
                  <a:pt x="4381895" y="2158637"/>
                  <a:pt x="4387565" y="2352403"/>
                  <a:pt x="4368834" y="2515546"/>
                </a:cubicBezTo>
                <a:cubicBezTo>
                  <a:pt x="4334852" y="2681776"/>
                  <a:pt x="4327917" y="3056281"/>
                  <a:pt x="4368834" y="3232226"/>
                </a:cubicBezTo>
                <a:cubicBezTo>
                  <a:pt x="4321967" y="3391360"/>
                  <a:pt x="4350182" y="3599094"/>
                  <a:pt x="4368834" y="3798402"/>
                </a:cubicBezTo>
                <a:cubicBezTo>
                  <a:pt x="4335128" y="4083739"/>
                  <a:pt x="4486773" y="4530047"/>
                  <a:pt x="4368834" y="5016758"/>
                </a:cubicBezTo>
                <a:cubicBezTo>
                  <a:pt x="4239459" y="5018212"/>
                  <a:pt x="4099777" y="5056784"/>
                  <a:pt x="3927979" y="5016758"/>
                </a:cubicBezTo>
                <a:cubicBezTo>
                  <a:pt x="3772678" y="4989181"/>
                  <a:pt x="3599739" y="5042241"/>
                  <a:pt x="3487123" y="5016758"/>
                </a:cubicBezTo>
                <a:cubicBezTo>
                  <a:pt x="3333324" y="5028729"/>
                  <a:pt x="3174429" y="4993572"/>
                  <a:pt x="3089957" y="5016758"/>
                </a:cubicBezTo>
                <a:cubicBezTo>
                  <a:pt x="2985114" y="5055487"/>
                  <a:pt x="2911746" y="5004569"/>
                  <a:pt x="2780167" y="5016758"/>
                </a:cubicBezTo>
                <a:cubicBezTo>
                  <a:pt x="2642515" y="5037049"/>
                  <a:pt x="2556067" y="5028685"/>
                  <a:pt x="2470376" y="5016758"/>
                </a:cubicBezTo>
                <a:cubicBezTo>
                  <a:pt x="2415369" y="4996929"/>
                  <a:pt x="2143369" y="4974984"/>
                  <a:pt x="2073210" y="5016758"/>
                </a:cubicBezTo>
                <a:cubicBezTo>
                  <a:pt x="1939883" y="5039046"/>
                  <a:pt x="1756201" y="5047786"/>
                  <a:pt x="1632355" y="5016758"/>
                </a:cubicBezTo>
                <a:cubicBezTo>
                  <a:pt x="1450019" y="4984432"/>
                  <a:pt x="1482931" y="5007685"/>
                  <a:pt x="1366253" y="5016758"/>
                </a:cubicBezTo>
                <a:cubicBezTo>
                  <a:pt x="1247961" y="5014569"/>
                  <a:pt x="1226851" y="5029108"/>
                  <a:pt x="1100151" y="5016758"/>
                </a:cubicBezTo>
                <a:cubicBezTo>
                  <a:pt x="1009761" y="5022524"/>
                  <a:pt x="779297" y="5018935"/>
                  <a:pt x="615608" y="5016758"/>
                </a:cubicBezTo>
                <a:cubicBezTo>
                  <a:pt x="461699" y="5051627"/>
                  <a:pt x="205203" y="5072098"/>
                  <a:pt x="0" y="5016758"/>
                </a:cubicBezTo>
                <a:cubicBezTo>
                  <a:pt x="28147" y="4754000"/>
                  <a:pt x="-8487" y="4642408"/>
                  <a:pt x="0" y="4350246"/>
                </a:cubicBezTo>
                <a:cubicBezTo>
                  <a:pt x="-30352" y="4032824"/>
                  <a:pt x="-8070" y="3926272"/>
                  <a:pt x="0" y="3784068"/>
                </a:cubicBezTo>
                <a:cubicBezTo>
                  <a:pt x="30814" y="3630881"/>
                  <a:pt x="-3188" y="3305772"/>
                  <a:pt x="0" y="2967054"/>
                </a:cubicBezTo>
                <a:cubicBezTo>
                  <a:pt x="36249" y="2696573"/>
                  <a:pt x="11756" y="2451920"/>
                  <a:pt x="0" y="2300542"/>
                </a:cubicBezTo>
                <a:cubicBezTo>
                  <a:pt x="16973" y="2142111"/>
                  <a:pt x="12194" y="1960796"/>
                  <a:pt x="0" y="1634029"/>
                </a:cubicBezTo>
                <a:cubicBezTo>
                  <a:pt x="5193" y="1316556"/>
                  <a:pt x="42098" y="1114160"/>
                  <a:pt x="0" y="967518"/>
                </a:cubicBezTo>
                <a:cubicBezTo>
                  <a:pt x="4946" y="834970"/>
                  <a:pt x="42120" y="199619"/>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xmlns="" sd="3408520555">
                  <a:custGeom>
                    <a:avLst/>
                    <a:gdLst>
                      <a:gd name="connsiteX0" fmla="*/ 0 w 4368834"/>
                      <a:gd name="connsiteY0" fmla="*/ 0 h 5016758"/>
                      <a:gd name="connsiteX1" fmla="*/ 484543 w 4368834"/>
                      <a:gd name="connsiteY1" fmla="*/ 0 h 5016758"/>
                      <a:gd name="connsiteX2" fmla="*/ 925398 w 4368834"/>
                      <a:gd name="connsiteY2" fmla="*/ 0 h 5016758"/>
                      <a:gd name="connsiteX3" fmla="*/ 1191500 w 4368834"/>
                      <a:gd name="connsiteY3" fmla="*/ 0 h 5016758"/>
                      <a:gd name="connsiteX4" fmla="*/ 1544978 w 4368834"/>
                      <a:gd name="connsiteY4" fmla="*/ 0 h 5016758"/>
                      <a:gd name="connsiteX5" fmla="*/ 1811080 w 4368834"/>
                      <a:gd name="connsiteY5" fmla="*/ 0 h 5016758"/>
                      <a:gd name="connsiteX6" fmla="*/ 2208246 w 4368834"/>
                      <a:gd name="connsiteY6" fmla="*/ 0 h 5016758"/>
                      <a:gd name="connsiteX7" fmla="*/ 2561725 w 4368834"/>
                      <a:gd name="connsiteY7" fmla="*/ 0 h 5016758"/>
                      <a:gd name="connsiteX8" fmla="*/ 2871515 w 4368834"/>
                      <a:gd name="connsiteY8" fmla="*/ 0 h 5016758"/>
                      <a:gd name="connsiteX9" fmla="*/ 3137617 w 4368834"/>
                      <a:gd name="connsiteY9" fmla="*/ 0 h 5016758"/>
                      <a:gd name="connsiteX10" fmla="*/ 3578471 w 4368834"/>
                      <a:gd name="connsiteY10" fmla="*/ 0 h 5016758"/>
                      <a:gd name="connsiteX11" fmla="*/ 4368834 w 4368834"/>
                      <a:gd name="connsiteY11" fmla="*/ 0 h 5016758"/>
                      <a:gd name="connsiteX12" fmla="*/ 4368834 w 4368834"/>
                      <a:gd name="connsiteY12" fmla="*/ 666511 h 5016758"/>
                      <a:gd name="connsiteX13" fmla="*/ 4368834 w 4368834"/>
                      <a:gd name="connsiteY13" fmla="*/ 1232689 h 5016758"/>
                      <a:gd name="connsiteX14" fmla="*/ 4368834 w 4368834"/>
                      <a:gd name="connsiteY14" fmla="*/ 1949368 h 5016758"/>
                      <a:gd name="connsiteX15" fmla="*/ 4368834 w 4368834"/>
                      <a:gd name="connsiteY15" fmla="*/ 2515546 h 5016758"/>
                      <a:gd name="connsiteX16" fmla="*/ 4368834 w 4368834"/>
                      <a:gd name="connsiteY16" fmla="*/ 3232226 h 5016758"/>
                      <a:gd name="connsiteX17" fmla="*/ 4368834 w 4368834"/>
                      <a:gd name="connsiteY17" fmla="*/ 3798402 h 5016758"/>
                      <a:gd name="connsiteX18" fmla="*/ 4368834 w 4368834"/>
                      <a:gd name="connsiteY18" fmla="*/ 5016758 h 5016758"/>
                      <a:gd name="connsiteX19" fmla="*/ 3927979 w 4368834"/>
                      <a:gd name="connsiteY19" fmla="*/ 5016758 h 5016758"/>
                      <a:gd name="connsiteX20" fmla="*/ 3487123 w 4368834"/>
                      <a:gd name="connsiteY20" fmla="*/ 5016758 h 5016758"/>
                      <a:gd name="connsiteX21" fmla="*/ 3089957 w 4368834"/>
                      <a:gd name="connsiteY21" fmla="*/ 5016758 h 5016758"/>
                      <a:gd name="connsiteX22" fmla="*/ 2780167 w 4368834"/>
                      <a:gd name="connsiteY22" fmla="*/ 5016758 h 5016758"/>
                      <a:gd name="connsiteX23" fmla="*/ 2470376 w 4368834"/>
                      <a:gd name="connsiteY23" fmla="*/ 5016758 h 5016758"/>
                      <a:gd name="connsiteX24" fmla="*/ 2073210 w 4368834"/>
                      <a:gd name="connsiteY24" fmla="*/ 5016758 h 5016758"/>
                      <a:gd name="connsiteX25" fmla="*/ 1632355 w 4368834"/>
                      <a:gd name="connsiteY25" fmla="*/ 5016758 h 5016758"/>
                      <a:gd name="connsiteX26" fmla="*/ 1366253 w 4368834"/>
                      <a:gd name="connsiteY26" fmla="*/ 5016758 h 5016758"/>
                      <a:gd name="connsiteX27" fmla="*/ 1100151 w 4368834"/>
                      <a:gd name="connsiteY27" fmla="*/ 5016758 h 5016758"/>
                      <a:gd name="connsiteX28" fmla="*/ 615608 w 4368834"/>
                      <a:gd name="connsiteY28" fmla="*/ 5016758 h 5016758"/>
                      <a:gd name="connsiteX29" fmla="*/ 0 w 4368834"/>
                      <a:gd name="connsiteY29" fmla="*/ 5016758 h 5016758"/>
                      <a:gd name="connsiteX30" fmla="*/ 0 w 4368834"/>
                      <a:gd name="connsiteY30" fmla="*/ 4350246 h 5016758"/>
                      <a:gd name="connsiteX31" fmla="*/ 0 w 4368834"/>
                      <a:gd name="connsiteY31" fmla="*/ 3784068 h 5016758"/>
                      <a:gd name="connsiteX32" fmla="*/ 0 w 4368834"/>
                      <a:gd name="connsiteY32" fmla="*/ 2967054 h 5016758"/>
                      <a:gd name="connsiteX33" fmla="*/ 0 w 4368834"/>
                      <a:gd name="connsiteY33" fmla="*/ 2300542 h 5016758"/>
                      <a:gd name="connsiteX34" fmla="*/ 0 w 4368834"/>
                      <a:gd name="connsiteY34" fmla="*/ 1634029 h 5016758"/>
                      <a:gd name="connsiteX35" fmla="*/ 0 w 4368834"/>
                      <a:gd name="connsiteY35" fmla="*/ 967518 h 5016758"/>
                      <a:gd name="connsiteX36" fmla="*/ 0 w 4368834"/>
                      <a:gd name="connsiteY36" fmla="*/ 0 h 5016758"/>
                      <a:gd name="connsiteX0" fmla="*/ 0 w 4368834"/>
                      <a:gd name="connsiteY0" fmla="*/ 0 h 5016758"/>
                      <a:gd name="connsiteX1" fmla="*/ 266101 w 4368834"/>
                      <a:gd name="connsiteY1" fmla="*/ 0 h 5016758"/>
                      <a:gd name="connsiteX2" fmla="*/ 532203 w 4368834"/>
                      <a:gd name="connsiteY2" fmla="*/ 0 h 5016758"/>
                      <a:gd name="connsiteX3" fmla="*/ 973058 w 4368834"/>
                      <a:gd name="connsiteY3" fmla="*/ 0 h 5016758"/>
                      <a:gd name="connsiteX4" fmla="*/ 1413913 w 4368834"/>
                      <a:gd name="connsiteY4" fmla="*/ 0 h 5016758"/>
                      <a:gd name="connsiteX5" fmla="*/ 1811080 w 4368834"/>
                      <a:gd name="connsiteY5" fmla="*/ 0 h 5016758"/>
                      <a:gd name="connsiteX6" fmla="*/ 2120870 w 4368834"/>
                      <a:gd name="connsiteY6" fmla="*/ 0 h 5016758"/>
                      <a:gd name="connsiteX7" fmla="*/ 2430660 w 4368834"/>
                      <a:gd name="connsiteY7" fmla="*/ 0 h 5016758"/>
                      <a:gd name="connsiteX8" fmla="*/ 2915203 w 4368834"/>
                      <a:gd name="connsiteY8" fmla="*/ 0 h 5016758"/>
                      <a:gd name="connsiteX9" fmla="*/ 3312370 w 4368834"/>
                      <a:gd name="connsiteY9" fmla="*/ 0 h 5016758"/>
                      <a:gd name="connsiteX10" fmla="*/ 3665848 w 4368834"/>
                      <a:gd name="connsiteY10" fmla="*/ 0 h 5016758"/>
                      <a:gd name="connsiteX11" fmla="*/ 4019327 w 4368834"/>
                      <a:gd name="connsiteY11" fmla="*/ 0 h 5016758"/>
                      <a:gd name="connsiteX12" fmla="*/ 4368834 w 4368834"/>
                      <a:gd name="connsiteY12" fmla="*/ 0 h 5016758"/>
                      <a:gd name="connsiteX13" fmla="*/ 4368834 w 4368834"/>
                      <a:gd name="connsiteY13" fmla="*/ 666511 h 5016758"/>
                      <a:gd name="connsiteX14" fmla="*/ 4368834 w 4368834"/>
                      <a:gd name="connsiteY14" fmla="*/ 1433359 h 5016758"/>
                      <a:gd name="connsiteX15" fmla="*/ 4368834 w 4368834"/>
                      <a:gd name="connsiteY15" fmla="*/ 1999536 h 5016758"/>
                      <a:gd name="connsiteX16" fmla="*/ 4368834 w 4368834"/>
                      <a:gd name="connsiteY16" fmla="*/ 2565713 h 5016758"/>
                      <a:gd name="connsiteX17" fmla="*/ 4368834 w 4368834"/>
                      <a:gd name="connsiteY17" fmla="*/ 3232226 h 5016758"/>
                      <a:gd name="connsiteX18" fmla="*/ 4368834 w 4368834"/>
                      <a:gd name="connsiteY18" fmla="*/ 4049240 h 5016758"/>
                      <a:gd name="connsiteX19" fmla="*/ 4368834 w 4368834"/>
                      <a:gd name="connsiteY19" fmla="*/ 5016758 h 5016758"/>
                      <a:gd name="connsiteX20" fmla="*/ 4102732 w 4368834"/>
                      <a:gd name="connsiteY20" fmla="*/ 5016758 h 5016758"/>
                      <a:gd name="connsiteX21" fmla="*/ 3836630 w 4368834"/>
                      <a:gd name="connsiteY21" fmla="*/ 5016758 h 5016758"/>
                      <a:gd name="connsiteX22" fmla="*/ 3526840 w 4368834"/>
                      <a:gd name="connsiteY22" fmla="*/ 5016758 h 5016758"/>
                      <a:gd name="connsiteX23" fmla="*/ 3085985 w 4368834"/>
                      <a:gd name="connsiteY23" fmla="*/ 5016758 h 5016758"/>
                      <a:gd name="connsiteX24" fmla="*/ 2776195 w 4368834"/>
                      <a:gd name="connsiteY24" fmla="*/ 5016758 h 5016758"/>
                      <a:gd name="connsiteX25" fmla="*/ 2379028 w 4368834"/>
                      <a:gd name="connsiteY25" fmla="*/ 5016758 h 5016758"/>
                      <a:gd name="connsiteX26" fmla="*/ 2069238 w 4368834"/>
                      <a:gd name="connsiteY26" fmla="*/ 5016758 h 5016758"/>
                      <a:gd name="connsiteX27" fmla="*/ 1672071 w 4368834"/>
                      <a:gd name="connsiteY27" fmla="*/ 5016758 h 5016758"/>
                      <a:gd name="connsiteX28" fmla="*/ 1318593 w 4368834"/>
                      <a:gd name="connsiteY28" fmla="*/ 5016758 h 5016758"/>
                      <a:gd name="connsiteX29" fmla="*/ 965115 w 4368834"/>
                      <a:gd name="connsiteY29" fmla="*/ 5016758 h 5016758"/>
                      <a:gd name="connsiteX30" fmla="*/ 480571 w 4368834"/>
                      <a:gd name="connsiteY30" fmla="*/ 5016758 h 5016758"/>
                      <a:gd name="connsiteX31" fmla="*/ 0 w 4368834"/>
                      <a:gd name="connsiteY31" fmla="*/ 5016758 h 5016758"/>
                      <a:gd name="connsiteX32" fmla="*/ 0 w 4368834"/>
                      <a:gd name="connsiteY32" fmla="*/ 4450581 h 5016758"/>
                      <a:gd name="connsiteX33" fmla="*/ 0 w 4368834"/>
                      <a:gd name="connsiteY33" fmla="*/ 3834237 h 5016758"/>
                      <a:gd name="connsiteX34" fmla="*/ 0 w 4368834"/>
                      <a:gd name="connsiteY34" fmla="*/ 3017222 h 5016758"/>
                      <a:gd name="connsiteX35" fmla="*/ 0 w 4368834"/>
                      <a:gd name="connsiteY35" fmla="*/ 2350709 h 5016758"/>
                      <a:gd name="connsiteX36" fmla="*/ 0 w 4368834"/>
                      <a:gd name="connsiteY36" fmla="*/ 1734364 h 5016758"/>
                      <a:gd name="connsiteX37" fmla="*/ 0 w 4368834"/>
                      <a:gd name="connsiteY37" fmla="*/ 917350 h 5016758"/>
                      <a:gd name="connsiteX38" fmla="*/ 0 w 4368834"/>
                      <a:gd name="connsiteY38"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68834" h="5016758" fill="none" extrusionOk="0">
                        <a:moveTo>
                          <a:pt x="0" y="0"/>
                        </a:moveTo>
                        <a:cubicBezTo>
                          <a:pt x="237423" y="-16808"/>
                          <a:pt x="309487" y="45603"/>
                          <a:pt x="484543" y="0"/>
                        </a:cubicBezTo>
                        <a:cubicBezTo>
                          <a:pt x="634834" y="-15922"/>
                          <a:pt x="812706" y="-22946"/>
                          <a:pt x="925398" y="0"/>
                        </a:cubicBezTo>
                        <a:cubicBezTo>
                          <a:pt x="1040745" y="24629"/>
                          <a:pt x="1092954" y="-16858"/>
                          <a:pt x="1191500" y="0"/>
                        </a:cubicBezTo>
                        <a:cubicBezTo>
                          <a:pt x="1289562" y="11521"/>
                          <a:pt x="1436125" y="38224"/>
                          <a:pt x="1544978" y="0"/>
                        </a:cubicBezTo>
                        <a:cubicBezTo>
                          <a:pt x="1660036" y="-14949"/>
                          <a:pt x="1687783" y="-25848"/>
                          <a:pt x="1811080" y="0"/>
                        </a:cubicBezTo>
                        <a:cubicBezTo>
                          <a:pt x="1928239" y="32450"/>
                          <a:pt x="2127452" y="9654"/>
                          <a:pt x="2208246" y="0"/>
                        </a:cubicBezTo>
                        <a:cubicBezTo>
                          <a:pt x="2296097" y="-24564"/>
                          <a:pt x="2420519" y="5450"/>
                          <a:pt x="2561725" y="0"/>
                        </a:cubicBezTo>
                        <a:cubicBezTo>
                          <a:pt x="2706715" y="1588"/>
                          <a:pt x="2787272" y="-32077"/>
                          <a:pt x="2871515" y="0"/>
                        </a:cubicBezTo>
                        <a:cubicBezTo>
                          <a:pt x="2955919" y="27376"/>
                          <a:pt x="3046208" y="-26244"/>
                          <a:pt x="3137617" y="0"/>
                        </a:cubicBezTo>
                        <a:cubicBezTo>
                          <a:pt x="3231295" y="28117"/>
                          <a:pt x="3490134" y="-18934"/>
                          <a:pt x="3578471" y="0"/>
                        </a:cubicBezTo>
                        <a:cubicBezTo>
                          <a:pt x="3647091" y="-35637"/>
                          <a:pt x="3960132" y="7735"/>
                          <a:pt x="4368834" y="0"/>
                        </a:cubicBezTo>
                        <a:cubicBezTo>
                          <a:pt x="4375109" y="135795"/>
                          <a:pt x="4361916" y="363840"/>
                          <a:pt x="4368834" y="666511"/>
                        </a:cubicBezTo>
                        <a:cubicBezTo>
                          <a:pt x="4365258" y="976607"/>
                          <a:pt x="4363277" y="1091865"/>
                          <a:pt x="4368834" y="1232689"/>
                        </a:cubicBezTo>
                        <a:cubicBezTo>
                          <a:pt x="4359839" y="1385488"/>
                          <a:pt x="4381827" y="1752704"/>
                          <a:pt x="4368834" y="1949368"/>
                        </a:cubicBezTo>
                        <a:cubicBezTo>
                          <a:pt x="4354067" y="2179137"/>
                          <a:pt x="4383841" y="2355191"/>
                          <a:pt x="4368834" y="2515546"/>
                        </a:cubicBezTo>
                        <a:cubicBezTo>
                          <a:pt x="4345077" y="2686428"/>
                          <a:pt x="4332014" y="3058982"/>
                          <a:pt x="4368834" y="3232226"/>
                        </a:cubicBezTo>
                        <a:cubicBezTo>
                          <a:pt x="4353439" y="3420642"/>
                          <a:pt x="4352996" y="3612507"/>
                          <a:pt x="4368834" y="3798402"/>
                        </a:cubicBezTo>
                        <a:cubicBezTo>
                          <a:pt x="4401840" y="4124970"/>
                          <a:pt x="4441179" y="4597643"/>
                          <a:pt x="4368834" y="5016758"/>
                        </a:cubicBezTo>
                        <a:cubicBezTo>
                          <a:pt x="4235649" y="5031072"/>
                          <a:pt x="4098177" y="5051525"/>
                          <a:pt x="3927979" y="5016758"/>
                        </a:cubicBezTo>
                        <a:cubicBezTo>
                          <a:pt x="3773887" y="4982832"/>
                          <a:pt x="3599242" y="5023492"/>
                          <a:pt x="3487123" y="5016758"/>
                        </a:cubicBezTo>
                        <a:cubicBezTo>
                          <a:pt x="3333297" y="5025268"/>
                          <a:pt x="3185905" y="4980721"/>
                          <a:pt x="3089957" y="5016758"/>
                        </a:cubicBezTo>
                        <a:cubicBezTo>
                          <a:pt x="2997588" y="5046653"/>
                          <a:pt x="2907560" y="5003635"/>
                          <a:pt x="2780167" y="5016758"/>
                        </a:cubicBezTo>
                        <a:cubicBezTo>
                          <a:pt x="2657931" y="5034667"/>
                          <a:pt x="2540437" y="5026834"/>
                          <a:pt x="2470376" y="5016758"/>
                        </a:cubicBezTo>
                        <a:cubicBezTo>
                          <a:pt x="2395072" y="4994579"/>
                          <a:pt x="2148543" y="4979819"/>
                          <a:pt x="2073210" y="5016758"/>
                        </a:cubicBezTo>
                        <a:cubicBezTo>
                          <a:pt x="1956100" y="5066756"/>
                          <a:pt x="1769386" y="5041885"/>
                          <a:pt x="1632355" y="5016758"/>
                        </a:cubicBezTo>
                        <a:cubicBezTo>
                          <a:pt x="1455403" y="4986193"/>
                          <a:pt x="1481838" y="5017831"/>
                          <a:pt x="1366253" y="5016758"/>
                        </a:cubicBezTo>
                        <a:cubicBezTo>
                          <a:pt x="1250577" y="5017246"/>
                          <a:pt x="1228308" y="5027834"/>
                          <a:pt x="1100151" y="5016758"/>
                        </a:cubicBezTo>
                        <a:cubicBezTo>
                          <a:pt x="1009942" y="5011365"/>
                          <a:pt x="763179" y="5004649"/>
                          <a:pt x="615608" y="5016758"/>
                        </a:cubicBezTo>
                        <a:cubicBezTo>
                          <a:pt x="454163" y="5065040"/>
                          <a:pt x="209101" y="5044867"/>
                          <a:pt x="0" y="5016758"/>
                        </a:cubicBezTo>
                        <a:cubicBezTo>
                          <a:pt x="26903" y="4757403"/>
                          <a:pt x="-10364" y="4635101"/>
                          <a:pt x="0" y="4350246"/>
                        </a:cubicBezTo>
                        <a:cubicBezTo>
                          <a:pt x="-18414" y="4027092"/>
                          <a:pt x="1332" y="3918030"/>
                          <a:pt x="0" y="3784068"/>
                        </a:cubicBezTo>
                        <a:cubicBezTo>
                          <a:pt x="10142" y="3603099"/>
                          <a:pt x="28052" y="3273925"/>
                          <a:pt x="0" y="2967054"/>
                        </a:cubicBezTo>
                        <a:cubicBezTo>
                          <a:pt x="6713" y="2706117"/>
                          <a:pt x="4737" y="2464497"/>
                          <a:pt x="0" y="2300542"/>
                        </a:cubicBezTo>
                        <a:cubicBezTo>
                          <a:pt x="35795" y="2161034"/>
                          <a:pt x="-1631" y="1962758"/>
                          <a:pt x="0" y="1634029"/>
                        </a:cubicBezTo>
                        <a:cubicBezTo>
                          <a:pt x="6618" y="1324411"/>
                          <a:pt x="19737" y="1114133"/>
                          <a:pt x="0" y="967518"/>
                        </a:cubicBezTo>
                        <a:cubicBezTo>
                          <a:pt x="-1258" y="819202"/>
                          <a:pt x="56977" y="209439"/>
                          <a:pt x="0" y="0"/>
                        </a:cubicBezTo>
                        <a:close/>
                      </a:path>
                      <a:path w="4368834" h="5016758" stroke="0" extrusionOk="0">
                        <a:moveTo>
                          <a:pt x="0" y="0"/>
                        </a:moveTo>
                        <a:cubicBezTo>
                          <a:pt x="119737" y="-1456"/>
                          <a:pt x="203814" y="-32384"/>
                          <a:pt x="266101" y="0"/>
                        </a:cubicBezTo>
                        <a:cubicBezTo>
                          <a:pt x="327396" y="11601"/>
                          <a:pt x="418104" y="19353"/>
                          <a:pt x="532203" y="0"/>
                        </a:cubicBezTo>
                        <a:cubicBezTo>
                          <a:pt x="659351" y="-34658"/>
                          <a:pt x="828611" y="-34357"/>
                          <a:pt x="973058" y="0"/>
                        </a:cubicBezTo>
                        <a:cubicBezTo>
                          <a:pt x="1138029" y="3176"/>
                          <a:pt x="1289770" y="-2892"/>
                          <a:pt x="1413913" y="0"/>
                        </a:cubicBezTo>
                        <a:cubicBezTo>
                          <a:pt x="1563065" y="21412"/>
                          <a:pt x="1633249" y="-1185"/>
                          <a:pt x="1811080" y="0"/>
                        </a:cubicBezTo>
                        <a:cubicBezTo>
                          <a:pt x="1991726" y="12989"/>
                          <a:pt x="2058021" y="11445"/>
                          <a:pt x="2120870" y="0"/>
                        </a:cubicBezTo>
                        <a:cubicBezTo>
                          <a:pt x="2198912" y="-13371"/>
                          <a:pt x="2289824" y="2157"/>
                          <a:pt x="2430660" y="0"/>
                        </a:cubicBezTo>
                        <a:cubicBezTo>
                          <a:pt x="2566416" y="7805"/>
                          <a:pt x="2781854" y="-48126"/>
                          <a:pt x="2915203" y="0"/>
                        </a:cubicBezTo>
                        <a:cubicBezTo>
                          <a:pt x="3041881" y="42377"/>
                          <a:pt x="3134539" y="6356"/>
                          <a:pt x="3312370" y="0"/>
                        </a:cubicBezTo>
                        <a:cubicBezTo>
                          <a:pt x="3489788" y="-18632"/>
                          <a:pt x="3562734" y="25385"/>
                          <a:pt x="3665848" y="0"/>
                        </a:cubicBezTo>
                        <a:cubicBezTo>
                          <a:pt x="3744862" y="-16047"/>
                          <a:pt x="3932023" y="14599"/>
                          <a:pt x="4019327" y="0"/>
                        </a:cubicBezTo>
                        <a:cubicBezTo>
                          <a:pt x="4122814" y="249"/>
                          <a:pt x="4258234" y="-28900"/>
                          <a:pt x="4368834" y="0"/>
                        </a:cubicBezTo>
                        <a:cubicBezTo>
                          <a:pt x="4363968" y="192306"/>
                          <a:pt x="4376951" y="345090"/>
                          <a:pt x="4368834" y="666511"/>
                        </a:cubicBezTo>
                        <a:cubicBezTo>
                          <a:pt x="4364838" y="937022"/>
                          <a:pt x="4356676" y="1181001"/>
                          <a:pt x="4368834" y="1433359"/>
                        </a:cubicBezTo>
                        <a:cubicBezTo>
                          <a:pt x="4364684" y="1671769"/>
                          <a:pt x="4360008" y="1739784"/>
                          <a:pt x="4368834" y="1999536"/>
                        </a:cubicBezTo>
                        <a:cubicBezTo>
                          <a:pt x="4383989" y="2248447"/>
                          <a:pt x="4381196" y="2376257"/>
                          <a:pt x="4368834" y="2565713"/>
                        </a:cubicBezTo>
                        <a:cubicBezTo>
                          <a:pt x="4330766" y="2768485"/>
                          <a:pt x="4398984" y="3011742"/>
                          <a:pt x="4368834" y="3232226"/>
                        </a:cubicBezTo>
                        <a:cubicBezTo>
                          <a:pt x="4357367" y="3401754"/>
                          <a:pt x="4356168" y="3633452"/>
                          <a:pt x="4368834" y="4049240"/>
                        </a:cubicBezTo>
                        <a:cubicBezTo>
                          <a:pt x="4437570" y="4457333"/>
                          <a:pt x="4352318" y="4675819"/>
                          <a:pt x="4368834" y="5016758"/>
                        </a:cubicBezTo>
                        <a:cubicBezTo>
                          <a:pt x="4253625" y="5032542"/>
                          <a:pt x="4163927" y="5012630"/>
                          <a:pt x="4102732" y="5016758"/>
                        </a:cubicBezTo>
                        <a:cubicBezTo>
                          <a:pt x="4014767" y="5024676"/>
                          <a:pt x="3895776" y="5029429"/>
                          <a:pt x="3836630" y="5016758"/>
                        </a:cubicBezTo>
                        <a:cubicBezTo>
                          <a:pt x="3782037" y="5014506"/>
                          <a:pt x="3610937" y="5033233"/>
                          <a:pt x="3526840" y="5016758"/>
                        </a:cubicBezTo>
                        <a:cubicBezTo>
                          <a:pt x="3430214" y="5000021"/>
                          <a:pt x="3249646" y="5011435"/>
                          <a:pt x="3085985" y="5016758"/>
                        </a:cubicBezTo>
                        <a:cubicBezTo>
                          <a:pt x="2951530" y="5002487"/>
                          <a:pt x="2882161" y="5020433"/>
                          <a:pt x="2776195" y="5016758"/>
                        </a:cubicBezTo>
                        <a:cubicBezTo>
                          <a:pt x="2661278" y="5009686"/>
                          <a:pt x="2478314" y="4989570"/>
                          <a:pt x="2379028" y="5016758"/>
                        </a:cubicBezTo>
                        <a:cubicBezTo>
                          <a:pt x="2274543" y="5029169"/>
                          <a:pt x="2160627" y="4994026"/>
                          <a:pt x="2069238" y="5016758"/>
                        </a:cubicBezTo>
                        <a:cubicBezTo>
                          <a:pt x="1961891" y="5020246"/>
                          <a:pt x="1795051" y="4992920"/>
                          <a:pt x="1672071" y="5016758"/>
                        </a:cubicBezTo>
                        <a:cubicBezTo>
                          <a:pt x="1563311" y="5042532"/>
                          <a:pt x="1464058" y="4998702"/>
                          <a:pt x="1318593" y="5016758"/>
                        </a:cubicBezTo>
                        <a:cubicBezTo>
                          <a:pt x="1196589" y="5036150"/>
                          <a:pt x="1091344" y="5046401"/>
                          <a:pt x="965115" y="5016758"/>
                        </a:cubicBezTo>
                        <a:cubicBezTo>
                          <a:pt x="839733" y="4990206"/>
                          <a:pt x="674541" y="4953360"/>
                          <a:pt x="480571" y="5016758"/>
                        </a:cubicBezTo>
                        <a:cubicBezTo>
                          <a:pt x="297774" y="5037236"/>
                          <a:pt x="196405" y="5062866"/>
                          <a:pt x="0" y="5016758"/>
                        </a:cubicBezTo>
                        <a:cubicBezTo>
                          <a:pt x="5217" y="4832166"/>
                          <a:pt x="3418" y="4726090"/>
                          <a:pt x="0" y="4450581"/>
                        </a:cubicBezTo>
                        <a:cubicBezTo>
                          <a:pt x="-8191" y="4201214"/>
                          <a:pt x="-2814" y="4119902"/>
                          <a:pt x="0" y="3834237"/>
                        </a:cubicBezTo>
                        <a:cubicBezTo>
                          <a:pt x="20472" y="3488831"/>
                          <a:pt x="37542" y="3233874"/>
                          <a:pt x="0" y="3017222"/>
                        </a:cubicBezTo>
                        <a:cubicBezTo>
                          <a:pt x="24166" y="2821162"/>
                          <a:pt x="-25068" y="2669743"/>
                          <a:pt x="0" y="2350709"/>
                        </a:cubicBezTo>
                        <a:cubicBezTo>
                          <a:pt x="8580" y="2007662"/>
                          <a:pt x="-2183" y="1931719"/>
                          <a:pt x="0" y="1734364"/>
                        </a:cubicBezTo>
                        <a:cubicBezTo>
                          <a:pt x="-3727" y="1544675"/>
                          <a:pt x="-502" y="1078494"/>
                          <a:pt x="0" y="917350"/>
                        </a:cubicBezTo>
                        <a:cubicBezTo>
                          <a:pt x="-75633" y="679695"/>
                          <a:pt x="17489" y="431848"/>
                          <a:pt x="0" y="0"/>
                        </a:cubicBezTo>
                        <a:close/>
                      </a:path>
                      <a:path w="4368834" h="5016758" fill="none" stroke="0" extrusionOk="0">
                        <a:moveTo>
                          <a:pt x="0" y="0"/>
                        </a:moveTo>
                        <a:cubicBezTo>
                          <a:pt x="194419" y="-30904"/>
                          <a:pt x="293562" y="35976"/>
                          <a:pt x="484543" y="0"/>
                        </a:cubicBezTo>
                        <a:cubicBezTo>
                          <a:pt x="631983" y="-50074"/>
                          <a:pt x="798825" y="2482"/>
                          <a:pt x="925398" y="0"/>
                        </a:cubicBezTo>
                        <a:cubicBezTo>
                          <a:pt x="1049903" y="11532"/>
                          <a:pt x="1092351" y="-19228"/>
                          <a:pt x="1191500" y="0"/>
                        </a:cubicBezTo>
                        <a:cubicBezTo>
                          <a:pt x="1276501" y="28728"/>
                          <a:pt x="1418473" y="-14729"/>
                          <a:pt x="1544978" y="0"/>
                        </a:cubicBezTo>
                        <a:cubicBezTo>
                          <a:pt x="1670643" y="-16430"/>
                          <a:pt x="1697867" y="-28379"/>
                          <a:pt x="1811080" y="0"/>
                        </a:cubicBezTo>
                        <a:cubicBezTo>
                          <a:pt x="1923008" y="26224"/>
                          <a:pt x="2114958" y="31513"/>
                          <a:pt x="2208246" y="0"/>
                        </a:cubicBezTo>
                        <a:cubicBezTo>
                          <a:pt x="2271791" y="-27844"/>
                          <a:pt x="2412044" y="-8613"/>
                          <a:pt x="2561725" y="0"/>
                        </a:cubicBezTo>
                        <a:cubicBezTo>
                          <a:pt x="2700425" y="-3664"/>
                          <a:pt x="2810683" y="-23553"/>
                          <a:pt x="2871515" y="0"/>
                        </a:cubicBezTo>
                        <a:cubicBezTo>
                          <a:pt x="2934339" y="23993"/>
                          <a:pt x="3068592" y="-41233"/>
                          <a:pt x="3137617" y="0"/>
                        </a:cubicBezTo>
                        <a:cubicBezTo>
                          <a:pt x="3223816" y="8264"/>
                          <a:pt x="3469304" y="-31664"/>
                          <a:pt x="3578471" y="0"/>
                        </a:cubicBezTo>
                        <a:cubicBezTo>
                          <a:pt x="3696590" y="37918"/>
                          <a:pt x="4052306" y="-21163"/>
                          <a:pt x="4368834" y="0"/>
                        </a:cubicBezTo>
                        <a:cubicBezTo>
                          <a:pt x="4393268" y="181301"/>
                          <a:pt x="4374547" y="341273"/>
                          <a:pt x="4368834" y="666511"/>
                        </a:cubicBezTo>
                        <a:cubicBezTo>
                          <a:pt x="4344986" y="977941"/>
                          <a:pt x="4340282" y="1086506"/>
                          <a:pt x="4368834" y="1232689"/>
                        </a:cubicBezTo>
                        <a:cubicBezTo>
                          <a:pt x="4334670" y="1353685"/>
                          <a:pt x="4376041" y="1777878"/>
                          <a:pt x="4368834" y="1949368"/>
                        </a:cubicBezTo>
                        <a:cubicBezTo>
                          <a:pt x="4356161" y="2136884"/>
                          <a:pt x="4394083" y="2326487"/>
                          <a:pt x="4368834" y="2515546"/>
                        </a:cubicBezTo>
                        <a:cubicBezTo>
                          <a:pt x="4362665" y="2684902"/>
                          <a:pt x="4350334" y="3052854"/>
                          <a:pt x="4368834" y="3232226"/>
                        </a:cubicBezTo>
                        <a:cubicBezTo>
                          <a:pt x="4363364" y="3391992"/>
                          <a:pt x="4353198" y="3550743"/>
                          <a:pt x="4368834" y="3798402"/>
                        </a:cubicBezTo>
                        <a:cubicBezTo>
                          <a:pt x="4296568" y="3970594"/>
                          <a:pt x="4373465" y="4571118"/>
                          <a:pt x="4368834" y="5016758"/>
                        </a:cubicBezTo>
                        <a:cubicBezTo>
                          <a:pt x="4223403" y="5020958"/>
                          <a:pt x="4096901" y="5077092"/>
                          <a:pt x="3927979" y="5016758"/>
                        </a:cubicBezTo>
                        <a:cubicBezTo>
                          <a:pt x="3765025" y="4999555"/>
                          <a:pt x="3634262" y="5044971"/>
                          <a:pt x="3487123" y="5016758"/>
                        </a:cubicBezTo>
                        <a:cubicBezTo>
                          <a:pt x="3340698" y="5018023"/>
                          <a:pt x="3182178" y="5001302"/>
                          <a:pt x="3089957" y="5016758"/>
                        </a:cubicBezTo>
                        <a:cubicBezTo>
                          <a:pt x="2965694" y="5061879"/>
                          <a:pt x="2919647" y="5001650"/>
                          <a:pt x="2780167" y="5016758"/>
                        </a:cubicBezTo>
                        <a:cubicBezTo>
                          <a:pt x="2646502" y="5036434"/>
                          <a:pt x="2554354" y="5027082"/>
                          <a:pt x="2470376" y="5016758"/>
                        </a:cubicBezTo>
                        <a:cubicBezTo>
                          <a:pt x="2411999" y="5009426"/>
                          <a:pt x="2151047" y="4983055"/>
                          <a:pt x="2073210" y="5016758"/>
                        </a:cubicBezTo>
                        <a:cubicBezTo>
                          <a:pt x="1973574" y="5014801"/>
                          <a:pt x="1769153" y="5060998"/>
                          <a:pt x="1632355" y="5016758"/>
                        </a:cubicBezTo>
                        <a:cubicBezTo>
                          <a:pt x="1458542" y="4985377"/>
                          <a:pt x="1485994" y="5005333"/>
                          <a:pt x="1366253" y="5016758"/>
                        </a:cubicBezTo>
                        <a:cubicBezTo>
                          <a:pt x="1245811" y="5018199"/>
                          <a:pt x="1224710" y="5032974"/>
                          <a:pt x="1100151" y="5016758"/>
                        </a:cubicBezTo>
                        <a:cubicBezTo>
                          <a:pt x="973721" y="5028059"/>
                          <a:pt x="800844" y="5008056"/>
                          <a:pt x="615608" y="5016758"/>
                        </a:cubicBezTo>
                        <a:cubicBezTo>
                          <a:pt x="467782" y="5024469"/>
                          <a:pt x="242993" y="5071181"/>
                          <a:pt x="0" y="5016758"/>
                        </a:cubicBezTo>
                        <a:cubicBezTo>
                          <a:pt x="18136" y="4736971"/>
                          <a:pt x="12526" y="4663512"/>
                          <a:pt x="0" y="4350246"/>
                        </a:cubicBezTo>
                        <a:cubicBezTo>
                          <a:pt x="-17297" y="4054339"/>
                          <a:pt x="-14102" y="3933602"/>
                          <a:pt x="0" y="3784068"/>
                        </a:cubicBezTo>
                        <a:cubicBezTo>
                          <a:pt x="22677" y="3674183"/>
                          <a:pt x="-43432" y="3263667"/>
                          <a:pt x="0" y="2967054"/>
                        </a:cubicBezTo>
                        <a:cubicBezTo>
                          <a:pt x="46402" y="2685666"/>
                          <a:pt x="344" y="2432180"/>
                          <a:pt x="0" y="2300542"/>
                        </a:cubicBezTo>
                        <a:cubicBezTo>
                          <a:pt x="-25848" y="2124944"/>
                          <a:pt x="9625" y="1960447"/>
                          <a:pt x="0" y="1634029"/>
                        </a:cubicBezTo>
                        <a:cubicBezTo>
                          <a:pt x="9364" y="1277524"/>
                          <a:pt x="16928" y="1104860"/>
                          <a:pt x="0" y="967518"/>
                        </a:cubicBezTo>
                        <a:cubicBezTo>
                          <a:pt x="1915" y="862023"/>
                          <a:pt x="-3433" y="221957"/>
                          <a:pt x="0" y="0"/>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000" dirty="0">
                <a:solidFill>
                  <a:schemeClr val="tx1"/>
                </a:solidFill>
                <a:latin typeface="Ink Free" panose="03080402000500000000" pitchFamily="66" charset="0"/>
              </a:rPr>
              <a:t>Add information that you already know about Jamie.</a:t>
            </a:r>
          </a:p>
          <a:p>
            <a:pPr algn="ctr"/>
            <a:endParaRPr lang="en-GB" sz="4000" b="1" u="sng" dirty="0">
              <a:solidFill>
                <a:srgbClr val="FF0000"/>
              </a:solidFill>
              <a:latin typeface="Ink Free" panose="03080402000500000000" pitchFamily="66" charset="0"/>
            </a:endParaRPr>
          </a:p>
          <a:p>
            <a:pPr algn="ctr"/>
            <a:r>
              <a:rPr lang="en-GB" sz="4000" b="1" u="sng" dirty="0">
                <a:solidFill>
                  <a:srgbClr val="FF0000"/>
                </a:solidFill>
                <a:latin typeface="Ink Free" panose="03080402000500000000" pitchFamily="66" charset="0"/>
              </a:rPr>
              <a:t>Consider:</a:t>
            </a:r>
          </a:p>
          <a:p>
            <a:pPr algn="ctr"/>
            <a:r>
              <a:rPr lang="en-GB" sz="4000" b="1" u="sng" dirty="0">
                <a:solidFill>
                  <a:srgbClr val="FF0000"/>
                </a:solidFill>
                <a:latin typeface="Ink Free" panose="03080402000500000000" pitchFamily="66" charset="0"/>
              </a:rPr>
              <a:t>Age</a:t>
            </a:r>
          </a:p>
          <a:p>
            <a:pPr algn="ctr"/>
            <a:r>
              <a:rPr lang="en-GB" sz="4000" b="1" u="sng" dirty="0">
                <a:solidFill>
                  <a:srgbClr val="FF0000"/>
                </a:solidFill>
                <a:latin typeface="Ink Free" panose="03080402000500000000" pitchFamily="66" charset="0"/>
              </a:rPr>
              <a:t>Hobbies</a:t>
            </a:r>
          </a:p>
          <a:p>
            <a:pPr algn="ctr"/>
            <a:r>
              <a:rPr lang="en-GB" sz="4000" b="1" u="sng" dirty="0">
                <a:solidFill>
                  <a:srgbClr val="FF0000"/>
                </a:solidFill>
                <a:latin typeface="Ink Free" panose="03080402000500000000" pitchFamily="66" charset="0"/>
              </a:rPr>
              <a:t>Friends </a:t>
            </a:r>
          </a:p>
        </p:txBody>
      </p:sp>
      <p:sp>
        <p:nvSpPr>
          <p:cNvPr id="15" name="Text Box 17">
            <a:extLst>
              <a:ext uri="{FF2B5EF4-FFF2-40B4-BE49-F238E27FC236}">
                <a16:creationId xmlns:a16="http://schemas.microsoft.com/office/drawing/2014/main" id="{26DDBA06-0779-4FCE-A400-C57D0C6E5068}"/>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8363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77517" y="160339"/>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On each slide, there will be a small extract. </a:t>
            </a:r>
          </a:p>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What information could you add to your character profile?</a:t>
            </a:r>
          </a:p>
        </p:txBody>
      </p:sp>
      <p:sp>
        <p:nvSpPr>
          <p:cNvPr id="15" name="TextBox 14">
            <a:extLst>
              <a:ext uri="{FF2B5EF4-FFF2-40B4-BE49-F238E27FC236}">
                <a16:creationId xmlns:a16="http://schemas.microsoft.com/office/drawing/2014/main" id="{07B09706-D979-4157-87EC-E85FDC4AE74A}"/>
              </a:ext>
            </a:extLst>
          </p:cNvPr>
          <p:cNvSpPr txBox="1"/>
          <p:nvPr/>
        </p:nvSpPr>
        <p:spPr>
          <a:xfrm>
            <a:off x="2579428" y="1997839"/>
            <a:ext cx="9454274" cy="4093428"/>
          </a:xfrm>
          <a:prstGeom prst="rect">
            <a:avLst/>
          </a:prstGeom>
          <a:solidFill>
            <a:schemeClr val="bg1">
              <a:lumMod val="95000"/>
            </a:schemeClr>
          </a:solidFill>
        </p:spPr>
        <p:txBody>
          <a:bodyPr wrap="square">
            <a:spAutoFit/>
          </a:bodyPr>
          <a:lstStyle/>
          <a:p>
            <a:pPr algn="l"/>
            <a:r>
              <a:rPr lang="en-GB" sz="2000" i="0" dirty="0">
                <a:effectLst/>
                <a:latin typeface="Century Gothic" panose="020B0502020202020204" pitchFamily="34" charset="0"/>
              </a:rPr>
              <a:t>Her fingers touched the </a:t>
            </a:r>
            <a:r>
              <a:rPr lang="en-GB" sz="2000" b="1" i="0" u="sng" dirty="0">
                <a:solidFill>
                  <a:srgbClr val="FF0000"/>
                </a:solidFill>
                <a:effectLst/>
                <a:latin typeface="Century Gothic" panose="020B0502020202020204" pitchFamily="34" charset="0"/>
              </a:rPr>
              <a:t>Spider-Man</a:t>
            </a:r>
            <a:r>
              <a:rPr lang="en-GB" sz="2000" i="0" dirty="0">
                <a:effectLst/>
                <a:latin typeface="Century Gothic" panose="020B0502020202020204" pitchFamily="34" charset="0"/>
              </a:rPr>
              <a:t> t-shirt</a:t>
            </a:r>
            <a:r>
              <a:rPr lang="en-GB" sz="2000" i="1" dirty="0">
                <a:solidFill>
                  <a:srgbClr val="FF0000"/>
                </a:solidFill>
                <a:effectLst/>
                <a:latin typeface="Century Gothic" panose="020B0502020202020204" pitchFamily="34" charset="0"/>
              </a:rPr>
              <a:t>. I’m a superhero </a:t>
            </a:r>
            <a:r>
              <a:rPr lang="en-GB" sz="2000" i="0" dirty="0">
                <a:effectLst/>
                <a:latin typeface="Century Gothic" panose="020B0502020202020204" pitchFamily="34" charset="0"/>
              </a:rPr>
              <a:t>I said. </a:t>
            </a:r>
            <a:r>
              <a:rPr lang="en-GB" sz="2000" i="1" dirty="0">
                <a:effectLst/>
                <a:latin typeface="Century Gothic" panose="020B0502020202020204" pitchFamily="34" charset="0"/>
              </a:rPr>
              <a:t>I fight crime</a:t>
            </a:r>
            <a:r>
              <a:rPr lang="en-GB" sz="2000" i="0" dirty="0">
                <a:effectLst/>
                <a:latin typeface="Century Gothic" panose="020B0502020202020204" pitchFamily="34" charset="0"/>
              </a:rPr>
              <a:t>. She sighed and it smelled of cola bottles. Through the holes in the blanket </a:t>
            </a:r>
            <a:r>
              <a:rPr lang="en-GB" sz="2000" b="1" i="0" u="sng" dirty="0">
                <a:solidFill>
                  <a:srgbClr val="FF0000"/>
                </a:solidFill>
                <a:effectLst/>
                <a:latin typeface="Century Gothic" panose="020B0502020202020204" pitchFamily="34" charset="0"/>
              </a:rPr>
              <a:t>I could see her shiny </a:t>
            </a:r>
            <a:r>
              <a:rPr lang="en-GB" sz="2000" b="1" i="0" u="sng" dirty="0" err="1">
                <a:solidFill>
                  <a:srgbClr val="FF0000"/>
                </a:solidFill>
                <a:effectLst/>
                <a:latin typeface="Century Gothic" panose="020B0502020202020204" pitchFamily="34" charset="0"/>
              </a:rPr>
              <a:t>shiny</a:t>
            </a:r>
            <a:r>
              <a:rPr lang="en-GB" sz="2000" b="1" i="0" u="sng" dirty="0">
                <a:solidFill>
                  <a:srgbClr val="FF0000"/>
                </a:solidFill>
                <a:effectLst/>
                <a:latin typeface="Century Gothic" panose="020B0502020202020204" pitchFamily="34" charset="0"/>
              </a:rPr>
              <a:t> eyes and they were brighter than all the stars in the sky. </a:t>
            </a:r>
            <a:r>
              <a:rPr lang="en-GB" sz="2000" i="1" dirty="0">
                <a:effectLst/>
                <a:latin typeface="Century Gothic" panose="020B0502020202020204" pitchFamily="34" charset="0"/>
              </a:rPr>
              <a:t>Why do you really wear it </a:t>
            </a:r>
            <a:r>
              <a:rPr lang="en-GB" sz="2000" i="0" dirty="0">
                <a:effectLst/>
                <a:latin typeface="Century Gothic" panose="020B0502020202020204" pitchFamily="34" charset="0"/>
              </a:rPr>
              <a:t>she said. She drew her legs to her chest and rested her chin on her kneecap. She was sucking a lollipop really slowly like she had all the time in the world to hear my story. </a:t>
            </a:r>
            <a:r>
              <a:rPr lang="en-GB" sz="2000" b="1" i="0" u="sng" dirty="0">
                <a:solidFill>
                  <a:srgbClr val="FF0000"/>
                </a:solidFill>
                <a:effectLst/>
                <a:latin typeface="Century Gothic" panose="020B0502020202020204" pitchFamily="34" charset="0"/>
              </a:rPr>
              <a:t>I tried to speak, but nothing happened.</a:t>
            </a:r>
          </a:p>
          <a:p>
            <a:pPr algn="l"/>
            <a:r>
              <a:rPr lang="en-GB" sz="2000" i="0" dirty="0">
                <a:effectLst/>
                <a:latin typeface="Century Gothic" panose="020B0502020202020204" pitchFamily="34" charset="0"/>
              </a:rPr>
              <a:t>When we left London, Dad spent about an hour trying to push his wardrobe through the bedroom door. He turned it on its side. He tried it upside down. He tilted it one way and then the other but it just would not fit. </a:t>
            </a:r>
            <a:r>
              <a:rPr lang="en-GB" sz="2000" b="1" i="0" u="sng" dirty="0">
                <a:solidFill>
                  <a:srgbClr val="FF0000"/>
                </a:solidFill>
                <a:effectLst/>
                <a:latin typeface="Century Gothic" panose="020B0502020202020204" pitchFamily="34" charset="0"/>
              </a:rPr>
              <a:t>Words like Mum and Affair and Dad and Drinking were just like that wardrobe – too big to get out. No matter what I did, I couldn’t fit them through the space between my teeth.</a:t>
            </a:r>
          </a:p>
        </p:txBody>
      </p:sp>
      <p:sp>
        <p:nvSpPr>
          <p:cNvPr id="14" name="Text Box 17">
            <a:extLst>
              <a:ext uri="{FF2B5EF4-FFF2-40B4-BE49-F238E27FC236}">
                <a16:creationId xmlns:a16="http://schemas.microsoft.com/office/drawing/2014/main" id="{FFCF0E0D-CFC8-4701-A5F8-A1EDD364451A}"/>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8946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77517" y="160339"/>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On each slide, there will be a small extract. </a:t>
            </a:r>
          </a:p>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What information could you add to your character profile?</a:t>
            </a:r>
          </a:p>
        </p:txBody>
      </p:sp>
      <p:sp>
        <p:nvSpPr>
          <p:cNvPr id="15" name="TextBox 14">
            <a:extLst>
              <a:ext uri="{FF2B5EF4-FFF2-40B4-BE49-F238E27FC236}">
                <a16:creationId xmlns:a16="http://schemas.microsoft.com/office/drawing/2014/main" id="{07B09706-D979-4157-87EC-E85FDC4AE74A}"/>
              </a:ext>
            </a:extLst>
          </p:cNvPr>
          <p:cNvSpPr txBox="1"/>
          <p:nvPr/>
        </p:nvSpPr>
        <p:spPr>
          <a:xfrm>
            <a:off x="2477517" y="2530102"/>
            <a:ext cx="9454274" cy="3170099"/>
          </a:xfrm>
          <a:prstGeom prst="rect">
            <a:avLst/>
          </a:prstGeom>
          <a:solidFill>
            <a:schemeClr val="bg1">
              <a:lumMod val="95000"/>
            </a:schemeClr>
          </a:solidFill>
        </p:spPr>
        <p:txBody>
          <a:bodyPr wrap="square">
            <a:spAutoFit/>
          </a:bodyPr>
          <a:lstStyle/>
          <a:p>
            <a:pPr algn="l"/>
            <a:r>
              <a:rPr lang="en-GB" sz="2000" i="0" dirty="0">
                <a:effectLst/>
                <a:latin typeface="Century Gothic" panose="020B0502020202020204" pitchFamily="34" charset="0"/>
              </a:rPr>
              <a:t>We ate our cereal in front of the TV and a lady with the same skin colour as </a:t>
            </a:r>
            <a:r>
              <a:rPr lang="en-GB" sz="2000" i="0" dirty="0" err="1">
                <a:effectLst/>
                <a:latin typeface="Century Gothic" panose="020B0502020202020204" pitchFamily="34" charset="0"/>
              </a:rPr>
              <a:t>Sunya</a:t>
            </a:r>
            <a:r>
              <a:rPr lang="en-GB" sz="2000" i="0" dirty="0">
                <a:effectLst/>
                <a:latin typeface="Century Gothic" panose="020B0502020202020204" pitchFamily="34" charset="0"/>
              </a:rPr>
              <a:t> read out the news. </a:t>
            </a:r>
            <a:r>
              <a:rPr lang="en-GB" sz="2000" b="1" i="0" u="sng" dirty="0">
                <a:solidFill>
                  <a:srgbClr val="FF0000"/>
                </a:solidFill>
                <a:effectLst/>
                <a:latin typeface="Century Gothic" panose="020B0502020202020204" pitchFamily="34" charset="0"/>
              </a:rPr>
              <a:t>Dad said Bloody P*</a:t>
            </a:r>
            <a:r>
              <a:rPr lang="en-GB" sz="2000" b="1" i="0" u="sng" dirty="0" err="1">
                <a:solidFill>
                  <a:srgbClr val="FF0000"/>
                </a:solidFill>
                <a:effectLst/>
                <a:latin typeface="Century Gothic" panose="020B0502020202020204" pitchFamily="34" charset="0"/>
              </a:rPr>
              <a:t>ki</a:t>
            </a:r>
            <a:r>
              <a:rPr lang="en-GB" sz="2000" b="1" i="0" u="sng" dirty="0">
                <a:solidFill>
                  <a:srgbClr val="FF0000"/>
                </a:solidFill>
                <a:effectLst/>
                <a:latin typeface="Century Gothic" panose="020B0502020202020204" pitchFamily="34" charset="0"/>
              </a:rPr>
              <a:t> on the BBC like it was a bad thing</a:t>
            </a:r>
            <a:r>
              <a:rPr lang="en-GB" sz="2000" i="0" dirty="0">
                <a:effectLst/>
                <a:latin typeface="Century Gothic" panose="020B0502020202020204" pitchFamily="34" charset="0"/>
              </a:rPr>
              <a:t>. </a:t>
            </a:r>
            <a:r>
              <a:rPr lang="en-GB" sz="2000" b="1" i="1" dirty="0">
                <a:solidFill>
                  <a:srgbClr val="7030A0"/>
                </a:solidFill>
                <a:effectLst/>
                <a:latin typeface="Century Gothic" panose="020B0502020202020204" pitchFamily="34" charset="0"/>
              </a:rPr>
              <a:t>She might not be from Pakistan </a:t>
            </a:r>
            <a:r>
              <a:rPr lang="en-GB" sz="2000" b="1" i="0" dirty="0">
                <a:solidFill>
                  <a:srgbClr val="7030A0"/>
                </a:solidFill>
                <a:effectLst/>
                <a:latin typeface="Century Gothic" panose="020B0502020202020204" pitchFamily="34" charset="0"/>
              </a:rPr>
              <a:t>I replied, before I could stop myself.</a:t>
            </a:r>
            <a:r>
              <a:rPr lang="en-GB" sz="2000" i="0" dirty="0">
                <a:effectLst/>
                <a:latin typeface="Century Gothic" panose="020B0502020202020204" pitchFamily="34" charset="0"/>
              </a:rPr>
              <a:t> Jas’s eyebrows disappeared beneath her pink fringe. Dad switched channel. A cartoon came on. </a:t>
            </a:r>
            <a:r>
              <a:rPr lang="en-GB" sz="2000" i="1" dirty="0">
                <a:effectLst/>
                <a:latin typeface="Century Gothic" panose="020B0502020202020204" pitchFamily="34" charset="0"/>
              </a:rPr>
              <a:t>What did you say</a:t>
            </a:r>
            <a:r>
              <a:rPr lang="en-GB" sz="2000" i="0" dirty="0">
                <a:effectLst/>
                <a:latin typeface="Century Gothic" panose="020B0502020202020204" pitchFamily="34" charset="0"/>
              </a:rPr>
              <a:t>. His voice was calm but his knuckles went white as he squeezed the remote. I coughed. </a:t>
            </a:r>
            <a:r>
              <a:rPr lang="en-GB" sz="2000" i="1" dirty="0">
                <a:effectLst/>
                <a:latin typeface="Century Gothic" panose="020B0502020202020204" pitchFamily="34" charset="0"/>
              </a:rPr>
              <a:t>What did you say, James</a:t>
            </a:r>
            <a:r>
              <a:rPr lang="en-GB" sz="2000" i="0" dirty="0">
                <a:effectLst/>
                <a:latin typeface="Century Gothic" panose="020B0502020202020204" pitchFamily="34" charset="0"/>
              </a:rPr>
              <a:t>. Jas pulled a finger across her lips, telling me to shut up. Even though she wasn’t wearing her white make-up, her face had gone pale. </a:t>
            </a:r>
            <a:r>
              <a:rPr lang="en-GB" sz="2000" b="1" i="1" u="sng" dirty="0">
                <a:solidFill>
                  <a:srgbClr val="FF0000"/>
                </a:solidFill>
                <a:effectLst/>
                <a:latin typeface="Century Gothic" panose="020B0502020202020204" pitchFamily="34" charset="0"/>
              </a:rPr>
              <a:t>Nothing</a:t>
            </a:r>
            <a:r>
              <a:rPr lang="en-GB" sz="2000" b="1" i="0" u="sng" dirty="0">
                <a:solidFill>
                  <a:srgbClr val="FF0000"/>
                </a:solidFill>
                <a:effectLst/>
                <a:latin typeface="Century Gothic" panose="020B0502020202020204" pitchFamily="34" charset="0"/>
              </a:rPr>
              <a:t> I said. Dad nodded. Thought not he said and he gave the urn a little nod.</a:t>
            </a:r>
          </a:p>
        </p:txBody>
      </p:sp>
      <p:sp>
        <p:nvSpPr>
          <p:cNvPr id="17" name="Text Box 17">
            <a:extLst>
              <a:ext uri="{FF2B5EF4-FFF2-40B4-BE49-F238E27FC236}">
                <a16:creationId xmlns:a16="http://schemas.microsoft.com/office/drawing/2014/main" id="{6AEA2054-79EF-4314-90B3-C3B474BA8ED9}"/>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4933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77517" y="160339"/>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On each slide, there will be a small extract. </a:t>
            </a:r>
          </a:p>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What information could you add to your character profile?</a:t>
            </a:r>
          </a:p>
        </p:txBody>
      </p:sp>
      <p:sp>
        <p:nvSpPr>
          <p:cNvPr id="15" name="TextBox 14">
            <a:extLst>
              <a:ext uri="{FF2B5EF4-FFF2-40B4-BE49-F238E27FC236}">
                <a16:creationId xmlns:a16="http://schemas.microsoft.com/office/drawing/2014/main" id="{07B09706-D979-4157-87EC-E85FDC4AE74A}"/>
              </a:ext>
            </a:extLst>
          </p:cNvPr>
          <p:cNvSpPr txBox="1"/>
          <p:nvPr/>
        </p:nvSpPr>
        <p:spPr>
          <a:xfrm>
            <a:off x="2477517" y="2530102"/>
            <a:ext cx="9454274" cy="3970318"/>
          </a:xfrm>
          <a:prstGeom prst="rect">
            <a:avLst/>
          </a:prstGeom>
          <a:solidFill>
            <a:schemeClr val="bg1">
              <a:lumMod val="95000"/>
            </a:schemeClr>
          </a:solidFill>
        </p:spPr>
        <p:txBody>
          <a:bodyPr wrap="square">
            <a:spAutoFit/>
          </a:bodyPr>
          <a:lstStyle/>
          <a:p>
            <a:pPr algn="l"/>
            <a:r>
              <a:rPr lang="en-GB" sz="2800" i="0" dirty="0">
                <a:effectLst/>
                <a:latin typeface="Century Gothic" panose="020B0502020202020204" pitchFamily="34" charset="0"/>
              </a:rPr>
              <a:t>There was a splash. I knelt down and bent over until my nose touched the black water. Somewhere among the floaty plants and swirling weeds, I knew there was a goldfish. </a:t>
            </a:r>
            <a:r>
              <a:rPr lang="en-GB" sz="2800" b="1" i="0" u="sng" dirty="0">
                <a:solidFill>
                  <a:srgbClr val="FF0000"/>
                </a:solidFill>
                <a:effectLst/>
                <a:latin typeface="Century Gothic" panose="020B0502020202020204" pitchFamily="34" charset="0"/>
              </a:rPr>
              <a:t>Its silky skin is the exact same colour as my hair</a:t>
            </a:r>
            <a:r>
              <a:rPr lang="en-GB" sz="2800" i="0" dirty="0">
                <a:effectLst/>
                <a:latin typeface="Century Gothic" panose="020B0502020202020204" pitchFamily="34" charset="0"/>
              </a:rPr>
              <a:t> and </a:t>
            </a:r>
            <a:r>
              <a:rPr lang="en-GB" sz="2800" b="1" i="0" u="sng" dirty="0">
                <a:solidFill>
                  <a:srgbClr val="FF0000"/>
                </a:solidFill>
                <a:effectLst/>
                <a:latin typeface="Century Gothic" panose="020B0502020202020204" pitchFamily="34" charset="0"/>
              </a:rPr>
              <a:t>I used the same orange pencil to draw us both in my sketchbook. </a:t>
            </a:r>
            <a:r>
              <a:rPr lang="en-GB" sz="2800" i="0" dirty="0">
                <a:effectLst/>
                <a:latin typeface="Century Gothic" panose="020B0502020202020204" pitchFamily="34" charset="0"/>
              </a:rPr>
              <a:t>All the times that I’ve looked in the pond, I’ve never seen any other creatures. </a:t>
            </a:r>
            <a:r>
              <a:rPr lang="en-GB" sz="2800" b="1" i="0" u="sng" dirty="0">
                <a:solidFill>
                  <a:srgbClr val="FF0000"/>
                </a:solidFill>
                <a:effectLst/>
                <a:latin typeface="Century Gothic" panose="020B0502020202020204" pitchFamily="34" charset="0"/>
              </a:rPr>
              <a:t>The fish is alone. I know exactly how it feels.</a:t>
            </a:r>
          </a:p>
        </p:txBody>
      </p:sp>
      <p:sp>
        <p:nvSpPr>
          <p:cNvPr id="17" name="Text Box 17">
            <a:extLst>
              <a:ext uri="{FF2B5EF4-FFF2-40B4-BE49-F238E27FC236}">
                <a16:creationId xmlns:a16="http://schemas.microsoft.com/office/drawing/2014/main" id="{96FB1015-AC75-42AD-AF44-8ADE1B9F52D4}"/>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5862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77517" y="160339"/>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On each slide, there will be a small extract. </a:t>
            </a:r>
          </a:p>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What information could you add to your character profile?</a:t>
            </a:r>
          </a:p>
        </p:txBody>
      </p:sp>
      <p:sp>
        <p:nvSpPr>
          <p:cNvPr id="15" name="TextBox 14">
            <a:extLst>
              <a:ext uri="{FF2B5EF4-FFF2-40B4-BE49-F238E27FC236}">
                <a16:creationId xmlns:a16="http://schemas.microsoft.com/office/drawing/2014/main" id="{07B09706-D979-4157-87EC-E85FDC4AE74A}"/>
              </a:ext>
            </a:extLst>
          </p:cNvPr>
          <p:cNvSpPr txBox="1"/>
          <p:nvPr/>
        </p:nvSpPr>
        <p:spPr>
          <a:xfrm>
            <a:off x="2477517" y="2530102"/>
            <a:ext cx="9454274" cy="3970318"/>
          </a:xfrm>
          <a:prstGeom prst="rect">
            <a:avLst/>
          </a:prstGeom>
          <a:solidFill>
            <a:schemeClr val="bg1">
              <a:lumMod val="95000"/>
            </a:schemeClr>
          </a:solidFill>
        </p:spPr>
        <p:txBody>
          <a:bodyPr wrap="square">
            <a:spAutoFit/>
          </a:bodyPr>
          <a:lstStyle/>
          <a:p>
            <a:pPr algn="l"/>
            <a:r>
              <a:rPr lang="en-GB" sz="2800" i="0" dirty="0">
                <a:effectLst/>
                <a:latin typeface="Century Gothic" panose="020B0502020202020204" pitchFamily="34" charset="0"/>
              </a:rPr>
              <a:t>Jas got home and found me leaning on the kitchen wall by the phone. </a:t>
            </a:r>
            <a:r>
              <a:rPr lang="en-GB" sz="2800" b="1" i="0" u="sng" dirty="0">
                <a:solidFill>
                  <a:srgbClr val="FF0000"/>
                </a:solidFill>
                <a:effectLst/>
                <a:latin typeface="Century Gothic" panose="020B0502020202020204" pitchFamily="34" charset="0"/>
              </a:rPr>
              <a:t>I tried to make it look natural, like it was just dead comfortable to have the back of my head pressed against the hard wall</a:t>
            </a:r>
            <a:r>
              <a:rPr lang="en-GB" sz="2800" i="0" dirty="0">
                <a:effectLst/>
                <a:latin typeface="Century Gothic" panose="020B0502020202020204" pitchFamily="34" charset="0"/>
              </a:rPr>
              <a:t>, but she didn’t buy it. What’s going on she asked and I blurted everything out. </a:t>
            </a:r>
            <a:r>
              <a:rPr lang="en-GB" sz="2800" i="0" dirty="0">
                <a:solidFill>
                  <a:srgbClr val="FF0000"/>
                </a:solidFill>
                <a:effectLst/>
                <a:latin typeface="Century Gothic" panose="020B0502020202020204" pitchFamily="34" charset="0"/>
              </a:rPr>
              <a:t>She frowned when I told her about Daniel</a:t>
            </a:r>
            <a:r>
              <a:rPr lang="en-GB" sz="2800" i="0" dirty="0">
                <a:effectLst/>
                <a:latin typeface="Century Gothic" panose="020B0502020202020204" pitchFamily="34" charset="0"/>
              </a:rPr>
              <a:t>, but </a:t>
            </a:r>
            <a:r>
              <a:rPr lang="en-GB" sz="2800" b="1" i="0" u="sng" dirty="0">
                <a:solidFill>
                  <a:srgbClr val="FF0000"/>
                </a:solidFill>
                <a:effectLst/>
                <a:latin typeface="Century Gothic" panose="020B0502020202020204" pitchFamily="34" charset="0"/>
              </a:rPr>
              <a:t>she laughed when I said I’d shouted Men don’t wear daisy chains. It felt nice that she was proud of me, even though it was a lie.</a:t>
            </a:r>
          </a:p>
        </p:txBody>
      </p:sp>
      <p:sp>
        <p:nvSpPr>
          <p:cNvPr id="17" name="Text Box 17">
            <a:extLst>
              <a:ext uri="{FF2B5EF4-FFF2-40B4-BE49-F238E27FC236}">
                <a16:creationId xmlns:a16="http://schemas.microsoft.com/office/drawing/2014/main" id="{8A606C15-9BFD-4AB9-A35F-FAB82599763A}"/>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4056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A630FD-1240-4C90-B8FB-C8B89D0A69E6}"/>
              </a:ext>
            </a:extLst>
          </p:cNvPr>
          <p:cNvSpPr txBox="1">
            <a:spLocks/>
          </p:cNvSpPr>
          <p:nvPr/>
        </p:nvSpPr>
        <p:spPr bwMode="auto">
          <a:xfrm>
            <a:off x="0" y="0"/>
            <a:ext cx="12192000" cy="831273"/>
          </a:xfrm>
          <a:prstGeom prst="rect">
            <a:avLst/>
          </a:prstGeom>
          <a:solidFill>
            <a:schemeClr val="tx1"/>
          </a:solidFill>
          <a:ln>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Century Gothic" panose="020B0502020202020204" pitchFamily="34" charset="0"/>
              </a:rPr>
              <a:t>Construct</a:t>
            </a:r>
          </a:p>
        </p:txBody>
      </p:sp>
      <p:sp>
        <p:nvSpPr>
          <p:cNvPr id="3" name="AutoShape 2" descr="Image result for roller sk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Rounded Corners 1">
            <a:extLst>
              <a:ext uri="{FF2B5EF4-FFF2-40B4-BE49-F238E27FC236}">
                <a16:creationId xmlns:a16="http://schemas.microsoft.com/office/drawing/2014/main" id="{C5282D6E-F03B-4B25-ABE7-C6BE4BF2BA31}"/>
              </a:ext>
            </a:extLst>
          </p:cNvPr>
          <p:cNvSpPr/>
          <p:nvPr/>
        </p:nvSpPr>
        <p:spPr>
          <a:xfrm>
            <a:off x="2477517" y="160339"/>
            <a:ext cx="9558907" cy="15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Pitcher focuses on Jamie’s family and his personality.</a:t>
            </a:r>
          </a:p>
          <a:p>
            <a:pPr algn="ctr"/>
            <a:r>
              <a:rPr lang="en-GB" sz="2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What did we learn about Jamie in the extracts?</a:t>
            </a:r>
          </a:p>
        </p:txBody>
      </p:sp>
      <p:pic>
        <p:nvPicPr>
          <p:cNvPr id="4" name="Picture 3">
            <a:extLst>
              <a:ext uri="{FF2B5EF4-FFF2-40B4-BE49-F238E27FC236}">
                <a16:creationId xmlns:a16="http://schemas.microsoft.com/office/drawing/2014/main" id="{D3077FF8-D0FE-4E4E-9FE3-500CDBD037A2}"/>
              </a:ext>
            </a:extLst>
          </p:cNvPr>
          <p:cNvPicPr>
            <a:picLocks noChangeAspect="1"/>
          </p:cNvPicPr>
          <p:nvPr/>
        </p:nvPicPr>
        <p:blipFill>
          <a:blip r:embed="rId2"/>
          <a:stretch>
            <a:fillRect/>
          </a:stretch>
        </p:blipFill>
        <p:spPr>
          <a:xfrm>
            <a:off x="2818284" y="2099986"/>
            <a:ext cx="5684272" cy="3786600"/>
          </a:xfrm>
          <a:prstGeom prst="rect">
            <a:avLst/>
          </a:prstGeom>
        </p:spPr>
      </p:pic>
      <p:sp>
        <p:nvSpPr>
          <p:cNvPr id="15" name="Text Box 17">
            <a:extLst>
              <a:ext uri="{FF2B5EF4-FFF2-40B4-BE49-F238E27FC236}">
                <a16:creationId xmlns:a16="http://schemas.microsoft.com/office/drawing/2014/main" id="{7C16EA3E-8A86-40AE-89D5-DF5717434148}"/>
              </a:ext>
            </a:extLst>
          </p:cNvPr>
          <p:cNvSpPr txBox="1">
            <a:spLocks noChangeArrowheads="1"/>
          </p:cNvSpPr>
          <p:nvPr/>
        </p:nvSpPr>
        <p:spPr bwMode="auto">
          <a:xfrm>
            <a:off x="0" y="831273"/>
            <a:ext cx="2255520" cy="5870838"/>
          </a:xfrm>
          <a:prstGeom prst="rect">
            <a:avLst/>
          </a:prstGeom>
          <a:solidFill>
            <a:schemeClr val="tx1"/>
          </a:solidFill>
          <a:ln w="9525">
            <a:noFill/>
            <a:miter lim="800000"/>
            <a:headEnd/>
            <a:tailEnd/>
          </a:ln>
        </p:spPr>
        <p:txBody>
          <a:bodyPr wrap="square">
            <a:spAutoFit/>
          </a:bodyPr>
          <a:lstStyle/>
          <a:p>
            <a:pPr algn="ctr">
              <a:spcBef>
                <a:spcPct val="50000"/>
              </a:spcBef>
            </a:pPr>
            <a:r>
              <a:rPr lang="en-GB" sz="1700" b="1" dirty="0">
                <a:solidFill>
                  <a:srgbClr val="FFFF00"/>
                </a:solidFill>
                <a:latin typeface="Century Gothic" panose="020B0502020202020204" pitchFamily="34" charset="0"/>
              </a:rPr>
              <a:t>The Big Question:</a:t>
            </a:r>
          </a:p>
          <a:p>
            <a:pPr algn="ctr">
              <a:spcBef>
                <a:spcPct val="50000"/>
              </a:spcBef>
            </a:pPr>
            <a:r>
              <a:rPr lang="en-GB" sz="1700" b="1" dirty="0">
                <a:solidFill>
                  <a:schemeClr val="bg1"/>
                </a:solidFill>
                <a:latin typeface="Century Gothic" panose="020B0502020202020204" pitchFamily="34" charset="0"/>
              </a:rPr>
              <a:t>Who are the main characters of “My Sister”?</a:t>
            </a:r>
          </a:p>
          <a:p>
            <a:pPr algn="ctr">
              <a:spcBef>
                <a:spcPct val="50000"/>
              </a:spcBef>
            </a:pPr>
            <a:r>
              <a:rPr lang="en-GB" b="1" dirty="0">
                <a:solidFill>
                  <a:srgbClr val="FFFF00"/>
                </a:solidFill>
                <a:latin typeface="Century Gothic" panose="020B0502020202020204" pitchFamily="34" charset="0"/>
              </a:rPr>
              <a:t>Key Vocabulary: </a:t>
            </a:r>
            <a:r>
              <a:rPr lang="en-US" b="1" dirty="0">
                <a:solidFill>
                  <a:schemeClr val="bg1"/>
                </a:solidFill>
                <a:latin typeface="Century Gothic" panose="020B0502020202020204" pitchFamily="34" charset="0"/>
              </a:rPr>
              <a:t>Jamie</a:t>
            </a:r>
          </a:p>
          <a:p>
            <a:pPr algn="ctr">
              <a:spcBef>
                <a:spcPct val="50000"/>
              </a:spcBef>
            </a:pPr>
            <a:r>
              <a:rPr lang="en-US" sz="2000" b="1" dirty="0">
                <a:solidFill>
                  <a:schemeClr val="bg1"/>
                </a:solidFill>
                <a:latin typeface="Century Gothic" panose="020B0502020202020204" pitchFamily="34" charset="0"/>
              </a:rPr>
              <a:t>Character</a:t>
            </a:r>
          </a:p>
          <a:p>
            <a:pPr algn="ctr">
              <a:spcBef>
                <a:spcPct val="50000"/>
              </a:spcBef>
            </a:pPr>
            <a:r>
              <a:rPr lang="en-US" sz="2000" b="1" dirty="0">
                <a:solidFill>
                  <a:schemeClr val="bg1"/>
                </a:solidFill>
                <a:latin typeface="Century Gothic" panose="020B0502020202020204" pitchFamily="34" charset="0"/>
              </a:rPr>
              <a:t>Novel </a:t>
            </a:r>
          </a:p>
          <a:p>
            <a:pPr algn="ctr">
              <a:spcBef>
                <a:spcPct val="50000"/>
              </a:spcBef>
            </a:pPr>
            <a:r>
              <a:rPr lang="en-US" sz="2000" b="1" dirty="0">
                <a:solidFill>
                  <a:schemeClr val="bg1"/>
                </a:solidFill>
                <a:latin typeface="Century Gothic" panose="020B0502020202020204" pitchFamily="34" charset="0"/>
              </a:rPr>
              <a:t>Quiz</a:t>
            </a:r>
          </a:p>
          <a:p>
            <a:pPr algn="ctr">
              <a:spcBef>
                <a:spcPct val="50000"/>
              </a:spcBef>
            </a:pPr>
            <a:r>
              <a:rPr lang="en-US" sz="2000" b="1" dirty="0">
                <a:solidFill>
                  <a:schemeClr val="bg1"/>
                </a:solidFill>
                <a:latin typeface="Century Gothic" panose="020B0502020202020204" pitchFamily="34" charset="0"/>
              </a:rPr>
              <a:t>Extracts</a:t>
            </a:r>
          </a:p>
          <a:p>
            <a:pPr algn="ctr">
              <a:spcBef>
                <a:spcPct val="50000"/>
              </a:spcBef>
            </a:pPr>
            <a:r>
              <a:rPr lang="en-US" sz="2000" b="1" dirty="0" err="1">
                <a:solidFill>
                  <a:schemeClr val="bg1"/>
                </a:solidFill>
                <a:latin typeface="Century Gothic" panose="020B0502020202020204" pitchFamily="34" charset="0"/>
              </a:rPr>
              <a:t>Characterisation</a:t>
            </a:r>
            <a:endParaRPr lang="en-US" sz="2000" b="1" dirty="0">
              <a:solidFill>
                <a:schemeClr val="bg1"/>
              </a:solidFill>
              <a:latin typeface="Century Gothic" panose="020B0502020202020204" pitchFamily="34" charset="0"/>
            </a:endParaRPr>
          </a:p>
          <a:p>
            <a:pPr algn="ctr">
              <a:spcBef>
                <a:spcPct val="50000"/>
              </a:spcBef>
            </a:pPr>
            <a:r>
              <a:rPr lang="en-US" sz="2000" b="1" dirty="0">
                <a:solidFill>
                  <a:schemeClr val="bg1"/>
                </a:solidFill>
                <a:latin typeface="Century Gothic" panose="020B0502020202020204" pitchFamily="34" charset="0"/>
              </a:rPr>
              <a:t>Personality </a:t>
            </a:r>
          </a:p>
          <a:p>
            <a:pPr algn="ctr">
              <a:spcBef>
                <a:spcPct val="50000"/>
              </a:spcBef>
            </a:pPr>
            <a:r>
              <a:rPr lang="en-US" sz="2000" b="1" dirty="0">
                <a:solidFill>
                  <a:schemeClr val="bg1"/>
                </a:solidFill>
                <a:latin typeface="Century Gothic" panose="020B0502020202020204" pitchFamily="34" charset="0"/>
              </a:rPr>
              <a:t>Appearance </a:t>
            </a:r>
          </a:p>
          <a:p>
            <a:pPr algn="ctr">
              <a:spcBef>
                <a:spcPct val="50000"/>
              </a:spcBef>
            </a:pPr>
            <a:r>
              <a:rPr lang="en-US" sz="2000" b="1" dirty="0">
                <a:solidFill>
                  <a:schemeClr val="bg1"/>
                </a:solidFill>
                <a:latin typeface="Century Gothic" panose="020B0502020202020204" pitchFamily="34" charset="0"/>
              </a:rPr>
              <a:t>Relationships </a:t>
            </a:r>
            <a:br>
              <a:rPr lang="en-US" sz="2000" b="1" dirty="0">
                <a:solidFill>
                  <a:schemeClr val="bg1"/>
                </a:solidFill>
                <a:latin typeface="Century Gothic" panose="020B0502020202020204" pitchFamily="34" charset="0"/>
              </a:rPr>
            </a:b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53465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1106</Words>
  <Application>Microsoft Office PowerPoint</Application>
  <PresentationFormat>Widescreen</PresentationFormat>
  <Paragraphs>168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Ink Free</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Barnes (English)</dc:creator>
  <cp:lastModifiedBy>Windows User</cp:lastModifiedBy>
  <cp:revision>3</cp:revision>
  <dcterms:created xsi:type="dcterms:W3CDTF">2021-10-29T14:22:33Z</dcterms:created>
  <dcterms:modified xsi:type="dcterms:W3CDTF">2021-11-01T10:54:15Z</dcterms:modified>
</cp:coreProperties>
</file>