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6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8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6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3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8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561A-8357-40D8-B151-CB96D9519F22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F6BA-E6FF-4F5F-8FBC-1A1F9466B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9059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2022 Fairtrade Youth Exhibition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880"/>
            <a:ext cx="4613564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28" y="4754880"/>
            <a:ext cx="4615072" cy="21033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069" y="690590"/>
            <a:ext cx="8274281" cy="600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celebration of Fairtrade Fortnight 2022, young people are invited to send a message to the individuals, businesses, MPs and wider community visiting the 2022 Fairtrade Youth Exhibition – a message to inspire climate action and remind exhibition visitors that we must listen to the farmers most affected by climate change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climate crisis isn’t fair, but together we can take action for a fairer future. We can make huge changes to our way of life if we all take collective action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Display your message on </a:t>
            </a:r>
            <a:r>
              <a:rPr lang="en-US" sz="1600" dirty="0" smtClean="0"/>
              <a:t>paper, </a:t>
            </a:r>
            <a:r>
              <a:rPr lang="en-US" sz="1600" dirty="0"/>
              <a:t>write an inspiring poem, create a short video message or use any other medium that inspires you! Your message will act as a reminder to all that we need to listen to the farmers most effected by climate change and take action for a fairer future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Follow these steps to take part in the 2022 Fairtrade Youth Exhibition</a:t>
            </a:r>
            <a:r>
              <a:rPr lang="en-US" sz="1600" dirty="0" smtClean="0"/>
              <a:t>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Create a visual message to inspire climate action.</a:t>
            </a:r>
          </a:p>
          <a:p>
            <a:pPr marL="0" indent="0">
              <a:buNone/>
            </a:pPr>
            <a:r>
              <a:rPr lang="en-US" sz="1600" dirty="0"/>
              <a:t>Send </a:t>
            </a:r>
            <a:r>
              <a:rPr lang="en-US" sz="1600" dirty="0" smtClean="0"/>
              <a:t>a your message to Miss Wynne or </a:t>
            </a:r>
            <a:r>
              <a:rPr lang="en-US" sz="1600" dirty="0" err="1" smtClean="0"/>
              <a:t>Mrs</a:t>
            </a:r>
            <a:r>
              <a:rPr lang="en-US" sz="1600" dirty="0" smtClean="0"/>
              <a:t> Pallas by the </a:t>
            </a:r>
            <a:r>
              <a:rPr lang="en-US" sz="1600" b="1" u="sng" dirty="0" smtClean="0"/>
              <a:t>4</a:t>
            </a:r>
            <a:r>
              <a:rPr lang="en-US" sz="1600" b="1" u="sng" baseline="30000" dirty="0" smtClean="0"/>
              <a:t>th</a:t>
            </a:r>
            <a:r>
              <a:rPr lang="en-US" sz="1600" b="1" u="sng" dirty="0" smtClean="0"/>
              <a:t> March 2022.</a:t>
            </a:r>
            <a:endParaRPr lang="en-US" sz="1600" b="1" u="sng" dirty="0"/>
          </a:p>
          <a:p>
            <a:pPr marL="0" indent="0">
              <a:buNone/>
            </a:pPr>
            <a:r>
              <a:rPr lang="en-US" sz="1600" dirty="0" smtClean="0"/>
              <a:t>Prizes for the best 3! </a:t>
            </a:r>
            <a:r>
              <a:rPr lang="en-US" sz="1600" dirty="0" smtClean="0"/>
              <a:t>Entries </a:t>
            </a:r>
            <a:r>
              <a:rPr lang="en-US" sz="1600" dirty="0" smtClean="0"/>
              <a:t>will be sent to the Fairtrade Youth Exhibition!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884" y="3285635"/>
            <a:ext cx="9239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34" y="36512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Top tips for your exhibition piece</a:t>
            </a:r>
          </a:p>
          <a:p>
            <a:pPr marL="0" indent="0">
              <a:buNone/>
            </a:pPr>
            <a:r>
              <a:rPr lang="en-US" dirty="0"/>
              <a:t>If an image, try to take a clear photo in natural lighting. Try to fill the whole frame with your artwork.</a:t>
            </a:r>
          </a:p>
          <a:p>
            <a:pPr marL="0" indent="0">
              <a:buNone/>
            </a:pPr>
            <a:r>
              <a:rPr lang="en-US" dirty="0"/>
              <a:t>If you have written a poem, please keep it to a maximum of one side of A4 and share electronically as an email or Word Document.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10" y="3084021"/>
            <a:ext cx="3041672" cy="32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260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2022 Fairtrade Youth Exhibition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2022-02-02T16:38:38Z</dcterms:created>
  <dcterms:modified xsi:type="dcterms:W3CDTF">2022-02-11T13:41:28Z</dcterms:modified>
</cp:coreProperties>
</file>